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1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6600"/>
    <a:srgbClr val="FFCC00"/>
    <a:srgbClr val="FFCCCC"/>
    <a:srgbClr val="99CCFF"/>
    <a:srgbClr val="FF9933"/>
    <a:srgbClr val="FF3399"/>
    <a:srgbClr val="996600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47" d="100"/>
          <a:sy n="47" d="100"/>
        </p:scale>
        <p:origin x="-870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/>
        </p:nvGrpSpPr>
        <p:grpSpPr>
          <a:xfrm>
            <a:off x="4142910" y="818710"/>
            <a:ext cx="1616058" cy="1616056"/>
            <a:chOff x="4142910" y="2750864"/>
            <a:chExt cx="1616058" cy="1616056"/>
          </a:xfrm>
        </p:grpSpPr>
        <p:sp>
          <p:nvSpPr>
            <p:cNvPr id="67" name="禁止 66"/>
            <p:cNvSpPr/>
            <p:nvPr/>
          </p:nvSpPr>
          <p:spPr>
            <a:xfrm>
              <a:off x="4142910" y="2750864"/>
              <a:ext cx="1616058" cy="1616056"/>
            </a:xfrm>
            <a:prstGeom prst="noSmoking">
              <a:avLst>
                <a:gd name="adj" fmla="val 6289"/>
              </a:avLst>
            </a:prstGeom>
            <a:solidFill>
              <a:srgbClr val="FF0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>
            <a:xfrm rot="900000">
              <a:off x="4425909" y="2875426"/>
              <a:ext cx="1111020" cy="1286009"/>
              <a:chOff x="3196442" y="554557"/>
              <a:chExt cx="1111020" cy="1286009"/>
            </a:xfrm>
          </p:grpSpPr>
          <p:grpSp>
            <p:nvGrpSpPr>
              <p:cNvPr id="69" name="グループ化 68"/>
              <p:cNvGrpSpPr/>
              <p:nvPr/>
            </p:nvGrpSpPr>
            <p:grpSpPr>
              <a:xfrm>
                <a:off x="3196442" y="1630680"/>
                <a:ext cx="1111020" cy="209886"/>
                <a:chOff x="2221137" y="1530112"/>
                <a:chExt cx="2947035" cy="556737"/>
              </a:xfrm>
              <a:solidFill>
                <a:schemeClr val="tx1"/>
              </a:solidFill>
            </p:grpSpPr>
            <p:grpSp>
              <p:nvGrpSpPr>
                <p:cNvPr id="86" name="グループ化 85"/>
                <p:cNvGrpSpPr/>
                <p:nvPr/>
              </p:nvGrpSpPr>
              <p:grpSpPr>
                <a:xfrm>
                  <a:off x="2662843" y="1790937"/>
                  <a:ext cx="295914" cy="295912"/>
                  <a:chOff x="2614505" y="3324649"/>
                  <a:chExt cx="669788" cy="669788"/>
                </a:xfrm>
                <a:grpFill/>
              </p:grpSpPr>
              <p:sp>
                <p:nvSpPr>
                  <p:cNvPr id="91" name="円/楕円 90"/>
                  <p:cNvSpPr/>
                  <p:nvPr/>
                </p:nvSpPr>
                <p:spPr>
                  <a:xfrm>
                    <a:off x="2720752" y="3442714"/>
                    <a:ext cx="457294" cy="45729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ドーナツ 91"/>
                  <p:cNvSpPr/>
                  <p:nvPr/>
                </p:nvSpPr>
                <p:spPr>
                  <a:xfrm>
                    <a:off x="2614505" y="3324649"/>
                    <a:ext cx="669788" cy="669788"/>
                  </a:xfrm>
                  <a:prstGeom prst="donu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7" name="グループ化 86"/>
                <p:cNvGrpSpPr/>
                <p:nvPr/>
              </p:nvGrpSpPr>
              <p:grpSpPr>
                <a:xfrm>
                  <a:off x="4462307" y="1790937"/>
                  <a:ext cx="295914" cy="295912"/>
                  <a:chOff x="2614505" y="3324649"/>
                  <a:chExt cx="669788" cy="669788"/>
                </a:xfrm>
                <a:grpFill/>
              </p:grpSpPr>
              <p:sp>
                <p:nvSpPr>
                  <p:cNvPr id="89" name="円/楕円 88"/>
                  <p:cNvSpPr/>
                  <p:nvPr/>
                </p:nvSpPr>
                <p:spPr>
                  <a:xfrm>
                    <a:off x="2720752" y="3442714"/>
                    <a:ext cx="457294" cy="45729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ドーナツ 89"/>
                  <p:cNvSpPr/>
                  <p:nvPr/>
                </p:nvSpPr>
                <p:spPr>
                  <a:xfrm>
                    <a:off x="2614505" y="3324649"/>
                    <a:ext cx="669788" cy="669788"/>
                  </a:xfrm>
                  <a:prstGeom prst="donu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88" name="フリーフォーム 87"/>
                <p:cNvSpPr/>
                <p:nvPr/>
              </p:nvSpPr>
              <p:spPr>
                <a:xfrm>
                  <a:off x="2221137" y="1530112"/>
                  <a:ext cx="2947035" cy="272415"/>
                </a:xfrm>
                <a:custGeom>
                  <a:avLst/>
                  <a:gdLst>
                    <a:gd name="connsiteX0" fmla="*/ 0 w 3032760"/>
                    <a:gd name="connsiteY0" fmla="*/ 45720 h 281940"/>
                    <a:gd name="connsiteX1" fmla="*/ 487680 w 3032760"/>
                    <a:gd name="connsiteY1" fmla="*/ 281940 h 281940"/>
                    <a:gd name="connsiteX2" fmla="*/ 2583180 w 3032760"/>
                    <a:gd name="connsiteY2" fmla="*/ 281940 h 281940"/>
                    <a:gd name="connsiteX3" fmla="*/ 3032760 w 3032760"/>
                    <a:gd name="connsiteY3" fmla="*/ 0 h 281940"/>
                    <a:gd name="connsiteX4" fmla="*/ 2956560 w 3032760"/>
                    <a:gd name="connsiteY4" fmla="*/ 0 h 281940"/>
                    <a:gd name="connsiteX5" fmla="*/ 2575560 w 3032760"/>
                    <a:gd name="connsiteY5" fmla="*/ 236220 h 281940"/>
                    <a:gd name="connsiteX6" fmla="*/ 510540 w 3032760"/>
                    <a:gd name="connsiteY6" fmla="*/ 236220 h 281940"/>
                    <a:gd name="connsiteX7" fmla="*/ 83820 w 3032760"/>
                    <a:gd name="connsiteY7" fmla="*/ 38100 h 281940"/>
                    <a:gd name="connsiteX8" fmla="*/ 0 w 3032760"/>
                    <a:gd name="connsiteY8" fmla="*/ 45720 h 281940"/>
                    <a:gd name="connsiteX0" fmla="*/ 0 w 2975610"/>
                    <a:gd name="connsiteY0" fmla="*/ 112395 h 281940"/>
                    <a:gd name="connsiteX1" fmla="*/ 430530 w 2975610"/>
                    <a:gd name="connsiteY1" fmla="*/ 281940 h 281940"/>
                    <a:gd name="connsiteX2" fmla="*/ 2526030 w 2975610"/>
                    <a:gd name="connsiteY2" fmla="*/ 281940 h 281940"/>
                    <a:gd name="connsiteX3" fmla="*/ 2975610 w 2975610"/>
                    <a:gd name="connsiteY3" fmla="*/ 0 h 281940"/>
                    <a:gd name="connsiteX4" fmla="*/ 2899410 w 2975610"/>
                    <a:gd name="connsiteY4" fmla="*/ 0 h 281940"/>
                    <a:gd name="connsiteX5" fmla="*/ 2518410 w 2975610"/>
                    <a:gd name="connsiteY5" fmla="*/ 236220 h 281940"/>
                    <a:gd name="connsiteX6" fmla="*/ 453390 w 2975610"/>
                    <a:gd name="connsiteY6" fmla="*/ 236220 h 281940"/>
                    <a:gd name="connsiteX7" fmla="*/ 26670 w 2975610"/>
                    <a:gd name="connsiteY7" fmla="*/ 38100 h 281940"/>
                    <a:gd name="connsiteX8" fmla="*/ 0 w 2975610"/>
                    <a:gd name="connsiteY8" fmla="*/ 112395 h 281940"/>
                    <a:gd name="connsiteX0" fmla="*/ 0 w 2975610"/>
                    <a:gd name="connsiteY0" fmla="*/ 112395 h 320040"/>
                    <a:gd name="connsiteX1" fmla="*/ 435292 w 2975610"/>
                    <a:gd name="connsiteY1" fmla="*/ 320040 h 320040"/>
                    <a:gd name="connsiteX2" fmla="*/ 2526030 w 2975610"/>
                    <a:gd name="connsiteY2" fmla="*/ 281940 h 320040"/>
                    <a:gd name="connsiteX3" fmla="*/ 2975610 w 2975610"/>
                    <a:gd name="connsiteY3" fmla="*/ 0 h 320040"/>
                    <a:gd name="connsiteX4" fmla="*/ 2899410 w 2975610"/>
                    <a:gd name="connsiteY4" fmla="*/ 0 h 320040"/>
                    <a:gd name="connsiteX5" fmla="*/ 2518410 w 2975610"/>
                    <a:gd name="connsiteY5" fmla="*/ 236220 h 320040"/>
                    <a:gd name="connsiteX6" fmla="*/ 453390 w 2975610"/>
                    <a:gd name="connsiteY6" fmla="*/ 236220 h 320040"/>
                    <a:gd name="connsiteX7" fmla="*/ 26670 w 2975610"/>
                    <a:gd name="connsiteY7" fmla="*/ 38100 h 320040"/>
                    <a:gd name="connsiteX8" fmla="*/ 0 w 2975610"/>
                    <a:gd name="connsiteY8" fmla="*/ 112395 h 320040"/>
                    <a:gd name="connsiteX0" fmla="*/ 0 w 2975610"/>
                    <a:gd name="connsiteY0" fmla="*/ 112395 h 320040"/>
                    <a:gd name="connsiteX1" fmla="*/ 435292 w 2975610"/>
                    <a:gd name="connsiteY1" fmla="*/ 320040 h 320040"/>
                    <a:gd name="connsiteX2" fmla="*/ 2530793 w 2975610"/>
                    <a:gd name="connsiteY2" fmla="*/ 320040 h 320040"/>
                    <a:gd name="connsiteX3" fmla="*/ 2975610 w 2975610"/>
                    <a:gd name="connsiteY3" fmla="*/ 0 h 320040"/>
                    <a:gd name="connsiteX4" fmla="*/ 2899410 w 2975610"/>
                    <a:gd name="connsiteY4" fmla="*/ 0 h 320040"/>
                    <a:gd name="connsiteX5" fmla="*/ 2518410 w 2975610"/>
                    <a:gd name="connsiteY5" fmla="*/ 236220 h 320040"/>
                    <a:gd name="connsiteX6" fmla="*/ 453390 w 2975610"/>
                    <a:gd name="connsiteY6" fmla="*/ 236220 h 320040"/>
                    <a:gd name="connsiteX7" fmla="*/ 26670 w 2975610"/>
                    <a:gd name="connsiteY7" fmla="*/ 38100 h 320040"/>
                    <a:gd name="connsiteX8" fmla="*/ 0 w 2975610"/>
                    <a:gd name="connsiteY8" fmla="*/ 112395 h 320040"/>
                    <a:gd name="connsiteX0" fmla="*/ 0 w 2951797"/>
                    <a:gd name="connsiteY0" fmla="*/ 112395 h 320040"/>
                    <a:gd name="connsiteX1" fmla="*/ 435292 w 2951797"/>
                    <a:gd name="connsiteY1" fmla="*/ 320040 h 320040"/>
                    <a:gd name="connsiteX2" fmla="*/ 2530793 w 2951797"/>
                    <a:gd name="connsiteY2" fmla="*/ 320040 h 320040"/>
                    <a:gd name="connsiteX3" fmla="*/ 2951797 w 2951797"/>
                    <a:gd name="connsiteY3" fmla="*/ 66675 h 320040"/>
                    <a:gd name="connsiteX4" fmla="*/ 2899410 w 2951797"/>
                    <a:gd name="connsiteY4" fmla="*/ 0 h 320040"/>
                    <a:gd name="connsiteX5" fmla="*/ 2518410 w 2951797"/>
                    <a:gd name="connsiteY5" fmla="*/ 236220 h 320040"/>
                    <a:gd name="connsiteX6" fmla="*/ 453390 w 2951797"/>
                    <a:gd name="connsiteY6" fmla="*/ 236220 h 320040"/>
                    <a:gd name="connsiteX7" fmla="*/ 26670 w 2951797"/>
                    <a:gd name="connsiteY7" fmla="*/ 38100 h 320040"/>
                    <a:gd name="connsiteX8" fmla="*/ 0 w 2951797"/>
                    <a:gd name="connsiteY8" fmla="*/ 112395 h 320040"/>
                    <a:gd name="connsiteX0" fmla="*/ 0 w 2956560"/>
                    <a:gd name="connsiteY0" fmla="*/ 121920 h 320040"/>
                    <a:gd name="connsiteX1" fmla="*/ 440055 w 2956560"/>
                    <a:gd name="connsiteY1" fmla="*/ 320040 h 320040"/>
                    <a:gd name="connsiteX2" fmla="*/ 2535556 w 2956560"/>
                    <a:gd name="connsiteY2" fmla="*/ 320040 h 320040"/>
                    <a:gd name="connsiteX3" fmla="*/ 2956560 w 2956560"/>
                    <a:gd name="connsiteY3" fmla="*/ 66675 h 320040"/>
                    <a:gd name="connsiteX4" fmla="*/ 2904173 w 2956560"/>
                    <a:gd name="connsiteY4" fmla="*/ 0 h 320040"/>
                    <a:gd name="connsiteX5" fmla="*/ 2523173 w 2956560"/>
                    <a:gd name="connsiteY5" fmla="*/ 236220 h 320040"/>
                    <a:gd name="connsiteX6" fmla="*/ 458153 w 2956560"/>
                    <a:gd name="connsiteY6" fmla="*/ 236220 h 320040"/>
                    <a:gd name="connsiteX7" fmla="*/ 31433 w 2956560"/>
                    <a:gd name="connsiteY7" fmla="*/ 38100 h 320040"/>
                    <a:gd name="connsiteX8" fmla="*/ 0 w 2956560"/>
                    <a:gd name="connsiteY8" fmla="*/ 121920 h 320040"/>
                    <a:gd name="connsiteX0" fmla="*/ 0 w 2956560"/>
                    <a:gd name="connsiteY0" fmla="*/ 121920 h 320040"/>
                    <a:gd name="connsiteX1" fmla="*/ 440055 w 2956560"/>
                    <a:gd name="connsiteY1" fmla="*/ 320040 h 320040"/>
                    <a:gd name="connsiteX2" fmla="*/ 2535556 w 2956560"/>
                    <a:gd name="connsiteY2" fmla="*/ 320040 h 320040"/>
                    <a:gd name="connsiteX3" fmla="*/ 2956560 w 2956560"/>
                    <a:gd name="connsiteY3" fmla="*/ 66675 h 320040"/>
                    <a:gd name="connsiteX4" fmla="*/ 2904173 w 2956560"/>
                    <a:gd name="connsiteY4" fmla="*/ 0 h 320040"/>
                    <a:gd name="connsiteX5" fmla="*/ 2523173 w 2956560"/>
                    <a:gd name="connsiteY5" fmla="*/ 236220 h 320040"/>
                    <a:gd name="connsiteX6" fmla="*/ 458153 w 2956560"/>
                    <a:gd name="connsiteY6" fmla="*/ 236220 h 320040"/>
                    <a:gd name="connsiteX7" fmla="*/ 40958 w 2956560"/>
                    <a:gd name="connsiteY7" fmla="*/ 47625 h 320040"/>
                    <a:gd name="connsiteX8" fmla="*/ 0 w 2956560"/>
                    <a:gd name="connsiteY8" fmla="*/ 121920 h 320040"/>
                    <a:gd name="connsiteX0" fmla="*/ 0 w 2961323"/>
                    <a:gd name="connsiteY0" fmla="*/ 121920 h 320040"/>
                    <a:gd name="connsiteX1" fmla="*/ 440055 w 2961323"/>
                    <a:gd name="connsiteY1" fmla="*/ 320040 h 320040"/>
                    <a:gd name="connsiteX2" fmla="*/ 2535556 w 2961323"/>
                    <a:gd name="connsiteY2" fmla="*/ 320040 h 320040"/>
                    <a:gd name="connsiteX3" fmla="*/ 2961323 w 2961323"/>
                    <a:gd name="connsiteY3" fmla="*/ 109538 h 320040"/>
                    <a:gd name="connsiteX4" fmla="*/ 2904173 w 2961323"/>
                    <a:gd name="connsiteY4" fmla="*/ 0 h 320040"/>
                    <a:gd name="connsiteX5" fmla="*/ 2523173 w 2961323"/>
                    <a:gd name="connsiteY5" fmla="*/ 236220 h 320040"/>
                    <a:gd name="connsiteX6" fmla="*/ 458153 w 2961323"/>
                    <a:gd name="connsiteY6" fmla="*/ 236220 h 320040"/>
                    <a:gd name="connsiteX7" fmla="*/ 40958 w 2961323"/>
                    <a:gd name="connsiteY7" fmla="*/ 47625 h 320040"/>
                    <a:gd name="connsiteX8" fmla="*/ 0 w 2961323"/>
                    <a:gd name="connsiteY8" fmla="*/ 121920 h 320040"/>
                    <a:gd name="connsiteX0" fmla="*/ 0 w 2961323"/>
                    <a:gd name="connsiteY0" fmla="*/ 74295 h 272415"/>
                    <a:gd name="connsiteX1" fmla="*/ 440055 w 2961323"/>
                    <a:gd name="connsiteY1" fmla="*/ 272415 h 272415"/>
                    <a:gd name="connsiteX2" fmla="*/ 2535556 w 2961323"/>
                    <a:gd name="connsiteY2" fmla="*/ 272415 h 272415"/>
                    <a:gd name="connsiteX3" fmla="*/ 2961323 w 2961323"/>
                    <a:gd name="connsiteY3" fmla="*/ 61913 h 272415"/>
                    <a:gd name="connsiteX4" fmla="*/ 2913698 w 2961323"/>
                    <a:gd name="connsiteY4" fmla="*/ 4763 h 272415"/>
                    <a:gd name="connsiteX5" fmla="*/ 2523173 w 2961323"/>
                    <a:gd name="connsiteY5" fmla="*/ 188595 h 272415"/>
                    <a:gd name="connsiteX6" fmla="*/ 458153 w 2961323"/>
                    <a:gd name="connsiteY6" fmla="*/ 188595 h 272415"/>
                    <a:gd name="connsiteX7" fmla="*/ 40958 w 2961323"/>
                    <a:gd name="connsiteY7" fmla="*/ 0 h 272415"/>
                    <a:gd name="connsiteX8" fmla="*/ 0 w 2961323"/>
                    <a:gd name="connsiteY8" fmla="*/ 74295 h 272415"/>
                    <a:gd name="connsiteX0" fmla="*/ 0 w 2961323"/>
                    <a:gd name="connsiteY0" fmla="*/ 83819 h 281939"/>
                    <a:gd name="connsiteX1" fmla="*/ 440055 w 2961323"/>
                    <a:gd name="connsiteY1" fmla="*/ 281939 h 281939"/>
                    <a:gd name="connsiteX2" fmla="*/ 2535556 w 2961323"/>
                    <a:gd name="connsiteY2" fmla="*/ 281939 h 281939"/>
                    <a:gd name="connsiteX3" fmla="*/ 2961323 w 2961323"/>
                    <a:gd name="connsiteY3" fmla="*/ 71437 h 281939"/>
                    <a:gd name="connsiteX4" fmla="*/ 2908936 w 2961323"/>
                    <a:gd name="connsiteY4" fmla="*/ 0 h 281939"/>
                    <a:gd name="connsiteX5" fmla="*/ 2523173 w 2961323"/>
                    <a:gd name="connsiteY5" fmla="*/ 198119 h 281939"/>
                    <a:gd name="connsiteX6" fmla="*/ 458153 w 2961323"/>
                    <a:gd name="connsiteY6" fmla="*/ 198119 h 281939"/>
                    <a:gd name="connsiteX7" fmla="*/ 40958 w 2961323"/>
                    <a:gd name="connsiteY7" fmla="*/ 9524 h 281939"/>
                    <a:gd name="connsiteX8" fmla="*/ 0 w 2961323"/>
                    <a:gd name="connsiteY8" fmla="*/ 83819 h 281939"/>
                    <a:gd name="connsiteX0" fmla="*/ 0 w 2947035"/>
                    <a:gd name="connsiteY0" fmla="*/ 83819 h 281939"/>
                    <a:gd name="connsiteX1" fmla="*/ 440055 w 2947035"/>
                    <a:gd name="connsiteY1" fmla="*/ 281939 h 281939"/>
                    <a:gd name="connsiteX2" fmla="*/ 2535556 w 2947035"/>
                    <a:gd name="connsiteY2" fmla="*/ 281939 h 281939"/>
                    <a:gd name="connsiteX3" fmla="*/ 2947035 w 2947035"/>
                    <a:gd name="connsiteY3" fmla="*/ 90487 h 281939"/>
                    <a:gd name="connsiteX4" fmla="*/ 2908936 w 2947035"/>
                    <a:gd name="connsiteY4" fmla="*/ 0 h 281939"/>
                    <a:gd name="connsiteX5" fmla="*/ 2523173 w 2947035"/>
                    <a:gd name="connsiteY5" fmla="*/ 198119 h 281939"/>
                    <a:gd name="connsiteX6" fmla="*/ 458153 w 2947035"/>
                    <a:gd name="connsiteY6" fmla="*/ 198119 h 281939"/>
                    <a:gd name="connsiteX7" fmla="*/ 40958 w 2947035"/>
                    <a:gd name="connsiteY7" fmla="*/ 9524 h 281939"/>
                    <a:gd name="connsiteX8" fmla="*/ 0 w 2947035"/>
                    <a:gd name="connsiteY8" fmla="*/ 83819 h 281939"/>
                    <a:gd name="connsiteX0" fmla="*/ 0 w 2947035"/>
                    <a:gd name="connsiteY0" fmla="*/ 74295 h 272415"/>
                    <a:gd name="connsiteX1" fmla="*/ 440055 w 2947035"/>
                    <a:gd name="connsiteY1" fmla="*/ 272415 h 272415"/>
                    <a:gd name="connsiteX2" fmla="*/ 2535556 w 2947035"/>
                    <a:gd name="connsiteY2" fmla="*/ 272415 h 272415"/>
                    <a:gd name="connsiteX3" fmla="*/ 2947035 w 2947035"/>
                    <a:gd name="connsiteY3" fmla="*/ 80963 h 272415"/>
                    <a:gd name="connsiteX4" fmla="*/ 2913699 w 2947035"/>
                    <a:gd name="connsiteY4" fmla="*/ 1 h 272415"/>
                    <a:gd name="connsiteX5" fmla="*/ 2523173 w 2947035"/>
                    <a:gd name="connsiteY5" fmla="*/ 188595 h 272415"/>
                    <a:gd name="connsiteX6" fmla="*/ 458153 w 2947035"/>
                    <a:gd name="connsiteY6" fmla="*/ 188595 h 272415"/>
                    <a:gd name="connsiteX7" fmla="*/ 40958 w 2947035"/>
                    <a:gd name="connsiteY7" fmla="*/ 0 h 272415"/>
                    <a:gd name="connsiteX8" fmla="*/ 0 w 2947035"/>
                    <a:gd name="connsiteY8" fmla="*/ 74295 h 272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47035" h="272415">
                      <a:moveTo>
                        <a:pt x="0" y="74295"/>
                      </a:moveTo>
                      <a:lnTo>
                        <a:pt x="440055" y="272415"/>
                      </a:lnTo>
                      <a:lnTo>
                        <a:pt x="2535556" y="272415"/>
                      </a:lnTo>
                      <a:lnTo>
                        <a:pt x="2947035" y="80963"/>
                      </a:lnTo>
                      <a:lnTo>
                        <a:pt x="2913699" y="1"/>
                      </a:lnTo>
                      <a:lnTo>
                        <a:pt x="2523173" y="188595"/>
                      </a:lnTo>
                      <a:lnTo>
                        <a:pt x="458153" y="188595"/>
                      </a:lnTo>
                      <a:lnTo>
                        <a:pt x="40958" y="0"/>
                      </a:lnTo>
                      <a:lnTo>
                        <a:pt x="0" y="74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0" name="グループ化 69"/>
              <p:cNvGrpSpPr/>
              <p:nvPr/>
            </p:nvGrpSpPr>
            <p:grpSpPr>
              <a:xfrm>
                <a:off x="3329419" y="554557"/>
                <a:ext cx="909210" cy="1097713"/>
                <a:chOff x="3329419" y="554557"/>
                <a:chExt cx="909210" cy="1097713"/>
              </a:xfrm>
            </p:grpSpPr>
            <p:sp>
              <p:nvSpPr>
                <p:cNvPr id="71" name="円/楕円 70"/>
                <p:cNvSpPr/>
                <p:nvPr/>
              </p:nvSpPr>
              <p:spPr>
                <a:xfrm>
                  <a:off x="3623183" y="554557"/>
                  <a:ext cx="249697" cy="24969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片側の 2 つの角を丸めた四角形 71"/>
                <p:cNvSpPr/>
                <p:nvPr/>
              </p:nvSpPr>
              <p:spPr>
                <a:xfrm>
                  <a:off x="3590064" y="805382"/>
                  <a:ext cx="315933" cy="3913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" name="グループ化 72"/>
                <p:cNvGrpSpPr/>
                <p:nvPr/>
              </p:nvGrpSpPr>
              <p:grpSpPr>
                <a:xfrm rot="4308720">
                  <a:off x="3302837" y="628862"/>
                  <a:ext cx="343686" cy="290522"/>
                  <a:chOff x="3140038" y="1026744"/>
                  <a:chExt cx="298147" cy="252028"/>
                </a:xfrm>
                <a:solidFill>
                  <a:schemeClr val="tx1"/>
                </a:solidFill>
              </p:grpSpPr>
              <p:sp>
                <p:nvSpPr>
                  <p:cNvPr id="84" name="角丸四角形 83"/>
                  <p:cNvSpPr/>
                  <p:nvPr/>
                </p:nvSpPr>
                <p:spPr>
                  <a:xfrm>
                    <a:off x="3140038" y="1196751"/>
                    <a:ext cx="252028" cy="720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>
                  <a:xfrm rot="18000000">
                    <a:off x="3276167" y="1116753"/>
                    <a:ext cx="252028" cy="720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/>
                <p:cNvGrpSpPr/>
                <p:nvPr/>
              </p:nvGrpSpPr>
              <p:grpSpPr>
                <a:xfrm rot="12600000">
                  <a:off x="3894945" y="771346"/>
                  <a:ext cx="343684" cy="290522"/>
                  <a:chOff x="3140038" y="1026744"/>
                  <a:chExt cx="298147" cy="252028"/>
                </a:xfrm>
                <a:solidFill>
                  <a:schemeClr val="tx1"/>
                </a:solidFill>
              </p:grpSpPr>
              <p:sp>
                <p:nvSpPr>
                  <p:cNvPr id="82" name="角丸四角形 81"/>
                  <p:cNvSpPr/>
                  <p:nvPr/>
                </p:nvSpPr>
                <p:spPr>
                  <a:xfrm>
                    <a:off x="3140038" y="1196751"/>
                    <a:ext cx="252028" cy="720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角丸四角形 82"/>
                  <p:cNvSpPr/>
                  <p:nvPr/>
                </p:nvSpPr>
                <p:spPr>
                  <a:xfrm rot="18000000">
                    <a:off x="3276167" y="1116753"/>
                    <a:ext cx="252028" cy="720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片側の 2 つの角を丸めた四角形 74"/>
                <p:cNvSpPr/>
                <p:nvPr/>
              </p:nvSpPr>
              <p:spPr>
                <a:xfrm rot="10800000">
                  <a:off x="3590063" y="1189217"/>
                  <a:ext cx="315933" cy="1846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/>
                <p:cNvGrpSpPr/>
                <p:nvPr/>
              </p:nvGrpSpPr>
              <p:grpSpPr>
                <a:xfrm rot="9000000">
                  <a:off x="3412340" y="1312479"/>
                  <a:ext cx="379918" cy="321151"/>
                  <a:chOff x="3140038" y="1026744"/>
                  <a:chExt cx="298147" cy="252028"/>
                </a:xfrm>
                <a:solidFill>
                  <a:schemeClr val="tx1"/>
                </a:solidFill>
              </p:grpSpPr>
              <p:sp>
                <p:nvSpPr>
                  <p:cNvPr id="80" name="角丸四角形 79"/>
                  <p:cNvSpPr/>
                  <p:nvPr/>
                </p:nvSpPr>
                <p:spPr>
                  <a:xfrm>
                    <a:off x="3140038" y="1196751"/>
                    <a:ext cx="252028" cy="720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角丸四角形 80"/>
                  <p:cNvSpPr/>
                  <p:nvPr/>
                </p:nvSpPr>
                <p:spPr>
                  <a:xfrm rot="18000000">
                    <a:off x="3276167" y="1116753"/>
                    <a:ext cx="252028" cy="720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" name="グループ化 76"/>
                <p:cNvGrpSpPr/>
                <p:nvPr/>
              </p:nvGrpSpPr>
              <p:grpSpPr>
                <a:xfrm rot="5400000">
                  <a:off x="3759075" y="1301735"/>
                  <a:ext cx="379918" cy="321151"/>
                  <a:chOff x="3140038" y="1026744"/>
                  <a:chExt cx="298147" cy="252028"/>
                </a:xfrm>
                <a:solidFill>
                  <a:schemeClr val="tx1"/>
                </a:solidFill>
              </p:grpSpPr>
              <p:sp>
                <p:nvSpPr>
                  <p:cNvPr id="78" name="角丸四角形 77"/>
                  <p:cNvSpPr/>
                  <p:nvPr/>
                </p:nvSpPr>
                <p:spPr>
                  <a:xfrm>
                    <a:off x="3140038" y="1196751"/>
                    <a:ext cx="252028" cy="720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角丸四角形 78"/>
                  <p:cNvSpPr/>
                  <p:nvPr/>
                </p:nvSpPr>
                <p:spPr>
                  <a:xfrm rot="18000000">
                    <a:off x="3276167" y="1116753"/>
                    <a:ext cx="252028" cy="7200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3" name="グループ化 92"/>
          <p:cNvGrpSpPr/>
          <p:nvPr/>
        </p:nvGrpSpPr>
        <p:grpSpPr>
          <a:xfrm>
            <a:off x="2291250" y="818710"/>
            <a:ext cx="1616058" cy="1616056"/>
            <a:chOff x="2291250" y="2750864"/>
            <a:chExt cx="1616058" cy="1616056"/>
          </a:xfrm>
        </p:grpSpPr>
        <p:sp>
          <p:nvSpPr>
            <p:cNvPr id="94" name="禁止 93"/>
            <p:cNvSpPr/>
            <p:nvPr/>
          </p:nvSpPr>
          <p:spPr>
            <a:xfrm>
              <a:off x="2291250" y="2750864"/>
              <a:ext cx="1616058" cy="1616056"/>
            </a:xfrm>
            <a:prstGeom prst="noSmoking">
              <a:avLst>
                <a:gd name="adj" fmla="val 6289"/>
              </a:avLst>
            </a:prstGeom>
            <a:solidFill>
              <a:srgbClr val="FF0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5" name="グループ化 94"/>
            <p:cNvGrpSpPr/>
            <p:nvPr/>
          </p:nvGrpSpPr>
          <p:grpSpPr>
            <a:xfrm>
              <a:off x="2511925" y="3026960"/>
              <a:ext cx="1056996" cy="1020989"/>
              <a:chOff x="6073940" y="3428999"/>
              <a:chExt cx="1893924" cy="1829406"/>
            </a:xfrm>
          </p:grpSpPr>
          <p:grpSp>
            <p:nvGrpSpPr>
              <p:cNvPr id="96" name="グループ化 95"/>
              <p:cNvGrpSpPr/>
              <p:nvPr/>
            </p:nvGrpSpPr>
            <p:grpSpPr>
              <a:xfrm>
                <a:off x="6210756" y="4776767"/>
                <a:ext cx="481640" cy="481638"/>
                <a:chOff x="2614505" y="3324649"/>
                <a:chExt cx="669788" cy="669788"/>
              </a:xfrm>
              <a:solidFill>
                <a:schemeClr val="tx1"/>
              </a:solidFill>
            </p:grpSpPr>
            <p:sp>
              <p:nvSpPr>
                <p:cNvPr id="106" name="円/楕円 105"/>
                <p:cNvSpPr/>
                <p:nvPr/>
              </p:nvSpPr>
              <p:spPr>
                <a:xfrm>
                  <a:off x="2720752" y="3442714"/>
                  <a:ext cx="457294" cy="4572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ドーナツ 106"/>
                <p:cNvSpPr/>
                <p:nvPr/>
              </p:nvSpPr>
              <p:spPr>
                <a:xfrm>
                  <a:off x="2614505" y="3324649"/>
                  <a:ext cx="669788" cy="669788"/>
                </a:xfrm>
                <a:prstGeom prst="donu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7" name="グループ化 96"/>
              <p:cNvGrpSpPr/>
              <p:nvPr/>
            </p:nvGrpSpPr>
            <p:grpSpPr>
              <a:xfrm>
                <a:off x="7316033" y="4776767"/>
                <a:ext cx="481640" cy="481638"/>
                <a:chOff x="2614505" y="3324649"/>
                <a:chExt cx="669788" cy="669788"/>
              </a:xfrm>
              <a:solidFill>
                <a:schemeClr val="tx1"/>
              </a:solidFill>
            </p:grpSpPr>
            <p:sp>
              <p:nvSpPr>
                <p:cNvPr id="104" name="円/楕円 103"/>
                <p:cNvSpPr/>
                <p:nvPr/>
              </p:nvSpPr>
              <p:spPr>
                <a:xfrm>
                  <a:off x="2720752" y="3442714"/>
                  <a:ext cx="457294" cy="4572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ドーナツ 104"/>
                <p:cNvSpPr/>
                <p:nvPr/>
              </p:nvSpPr>
              <p:spPr>
                <a:xfrm>
                  <a:off x="2614505" y="3324649"/>
                  <a:ext cx="669788" cy="669788"/>
                </a:xfrm>
                <a:prstGeom prst="donu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8" name="1 つの角を丸めた四角形 97"/>
              <p:cNvSpPr/>
              <p:nvPr/>
            </p:nvSpPr>
            <p:spPr>
              <a:xfrm>
                <a:off x="6159476" y="4077072"/>
                <a:ext cx="1714664" cy="648072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6073940" y="4725144"/>
                <a:ext cx="1800200" cy="7200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台形 99"/>
              <p:cNvSpPr/>
              <p:nvPr/>
            </p:nvSpPr>
            <p:spPr>
              <a:xfrm flipV="1">
                <a:off x="6959752" y="3428999"/>
                <a:ext cx="1008112" cy="648271"/>
              </a:xfrm>
              <a:prstGeom prst="trapezoid">
                <a:avLst>
                  <a:gd name="adj" fmla="val 1492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平行四辺形 100"/>
              <p:cNvSpPr/>
              <p:nvPr/>
            </p:nvSpPr>
            <p:spPr>
              <a:xfrm>
                <a:off x="6604077" y="4077072"/>
                <a:ext cx="937084" cy="648072"/>
              </a:xfrm>
              <a:prstGeom prst="parallelogram">
                <a:avLst>
                  <a:gd name="adj" fmla="val 11318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平行四辺形 101"/>
              <p:cNvSpPr/>
              <p:nvPr/>
            </p:nvSpPr>
            <p:spPr>
              <a:xfrm>
                <a:off x="6924117" y="4077072"/>
                <a:ext cx="937084" cy="648072"/>
              </a:xfrm>
              <a:prstGeom prst="parallelogram">
                <a:avLst>
                  <a:gd name="adj" fmla="val 11318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1 つの角を丸めた四角形 102"/>
              <p:cNvSpPr/>
              <p:nvPr/>
            </p:nvSpPr>
            <p:spPr>
              <a:xfrm>
                <a:off x="6117461" y="4077072"/>
                <a:ext cx="525312" cy="648072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8" name="グループ化 107"/>
          <p:cNvGrpSpPr/>
          <p:nvPr/>
        </p:nvGrpSpPr>
        <p:grpSpPr>
          <a:xfrm>
            <a:off x="416730" y="818710"/>
            <a:ext cx="1616058" cy="1616056"/>
            <a:chOff x="416730" y="2750864"/>
            <a:chExt cx="1616058" cy="1616056"/>
          </a:xfrm>
        </p:grpSpPr>
        <p:sp>
          <p:nvSpPr>
            <p:cNvPr id="109" name="禁止 108"/>
            <p:cNvSpPr/>
            <p:nvPr/>
          </p:nvSpPr>
          <p:spPr>
            <a:xfrm>
              <a:off x="416730" y="2750864"/>
              <a:ext cx="1616058" cy="1616056"/>
            </a:xfrm>
            <a:prstGeom prst="noSmoking">
              <a:avLst>
                <a:gd name="adj" fmla="val 6289"/>
              </a:avLst>
            </a:prstGeom>
            <a:solidFill>
              <a:srgbClr val="FF0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10" name="グループ化 109"/>
            <p:cNvGrpSpPr/>
            <p:nvPr/>
          </p:nvGrpSpPr>
          <p:grpSpPr>
            <a:xfrm>
              <a:off x="638621" y="3014745"/>
              <a:ext cx="1165635" cy="1019316"/>
              <a:chOff x="6182423" y="3625938"/>
              <a:chExt cx="1893924" cy="1656185"/>
            </a:xfrm>
          </p:grpSpPr>
          <p:grpSp>
            <p:nvGrpSpPr>
              <p:cNvPr id="111" name="グループ化 110"/>
              <p:cNvGrpSpPr/>
              <p:nvPr/>
            </p:nvGrpSpPr>
            <p:grpSpPr>
              <a:xfrm>
                <a:off x="6289444" y="4906626"/>
                <a:ext cx="1621171" cy="375497"/>
                <a:chOff x="2576736" y="3284984"/>
                <a:chExt cx="2013147" cy="466287"/>
              </a:xfrm>
              <a:solidFill>
                <a:schemeClr val="tx1"/>
              </a:solidFill>
            </p:grpSpPr>
            <p:grpSp>
              <p:nvGrpSpPr>
                <p:cNvPr id="118" name="グループ化 117"/>
                <p:cNvGrpSpPr/>
                <p:nvPr/>
              </p:nvGrpSpPr>
              <p:grpSpPr>
                <a:xfrm>
                  <a:off x="2576736" y="3284984"/>
                  <a:ext cx="466287" cy="466287"/>
                  <a:chOff x="2614505" y="3324649"/>
                  <a:chExt cx="669788" cy="669788"/>
                </a:xfrm>
                <a:grpFill/>
              </p:grpSpPr>
              <p:sp>
                <p:nvSpPr>
                  <p:cNvPr id="128" name="円/楕円 127"/>
                  <p:cNvSpPr/>
                  <p:nvPr/>
                </p:nvSpPr>
                <p:spPr>
                  <a:xfrm>
                    <a:off x="2720752" y="3442714"/>
                    <a:ext cx="457294" cy="45729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ドーナツ 128"/>
                  <p:cNvSpPr/>
                  <p:nvPr/>
                </p:nvSpPr>
                <p:spPr>
                  <a:xfrm>
                    <a:off x="2614505" y="3324649"/>
                    <a:ext cx="669788" cy="669788"/>
                  </a:xfrm>
                  <a:prstGeom prst="donu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9" name="グループ化 118"/>
                <p:cNvGrpSpPr/>
                <p:nvPr/>
              </p:nvGrpSpPr>
              <p:grpSpPr>
                <a:xfrm>
                  <a:off x="3087276" y="3284984"/>
                  <a:ext cx="466287" cy="466287"/>
                  <a:chOff x="2614505" y="3324649"/>
                  <a:chExt cx="669788" cy="669788"/>
                </a:xfrm>
                <a:grpFill/>
              </p:grpSpPr>
              <p:sp>
                <p:nvSpPr>
                  <p:cNvPr id="126" name="円/楕円 125"/>
                  <p:cNvSpPr/>
                  <p:nvPr/>
                </p:nvSpPr>
                <p:spPr>
                  <a:xfrm>
                    <a:off x="2720752" y="3442714"/>
                    <a:ext cx="457294" cy="45729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ドーナツ 126"/>
                  <p:cNvSpPr/>
                  <p:nvPr/>
                </p:nvSpPr>
                <p:spPr>
                  <a:xfrm>
                    <a:off x="2614505" y="3324649"/>
                    <a:ext cx="669788" cy="669788"/>
                  </a:xfrm>
                  <a:prstGeom prst="donu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0" name="グループ化 119"/>
                <p:cNvGrpSpPr/>
                <p:nvPr/>
              </p:nvGrpSpPr>
              <p:grpSpPr>
                <a:xfrm>
                  <a:off x="3613056" y="3284984"/>
                  <a:ext cx="466287" cy="466287"/>
                  <a:chOff x="2614505" y="3324649"/>
                  <a:chExt cx="669788" cy="669788"/>
                </a:xfrm>
                <a:grpFill/>
              </p:grpSpPr>
              <p:sp>
                <p:nvSpPr>
                  <p:cNvPr id="124" name="円/楕円 123"/>
                  <p:cNvSpPr/>
                  <p:nvPr/>
                </p:nvSpPr>
                <p:spPr>
                  <a:xfrm>
                    <a:off x="2720752" y="3442714"/>
                    <a:ext cx="457294" cy="45729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ドーナツ 124"/>
                  <p:cNvSpPr/>
                  <p:nvPr/>
                </p:nvSpPr>
                <p:spPr>
                  <a:xfrm>
                    <a:off x="2614505" y="3324649"/>
                    <a:ext cx="669788" cy="669788"/>
                  </a:xfrm>
                  <a:prstGeom prst="donu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1" name="グループ化 120"/>
                <p:cNvGrpSpPr/>
                <p:nvPr/>
              </p:nvGrpSpPr>
              <p:grpSpPr>
                <a:xfrm>
                  <a:off x="4123596" y="3284984"/>
                  <a:ext cx="466287" cy="466287"/>
                  <a:chOff x="2614505" y="3324649"/>
                  <a:chExt cx="669788" cy="669788"/>
                </a:xfrm>
                <a:grpFill/>
              </p:grpSpPr>
              <p:sp>
                <p:nvSpPr>
                  <p:cNvPr id="122" name="円/楕円 121"/>
                  <p:cNvSpPr/>
                  <p:nvPr/>
                </p:nvSpPr>
                <p:spPr>
                  <a:xfrm>
                    <a:off x="2720752" y="3442714"/>
                    <a:ext cx="457294" cy="45729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ドーナツ 122"/>
                  <p:cNvSpPr/>
                  <p:nvPr/>
                </p:nvSpPr>
                <p:spPr>
                  <a:xfrm>
                    <a:off x="2614505" y="3324649"/>
                    <a:ext cx="669788" cy="669788"/>
                  </a:xfrm>
                  <a:prstGeom prst="donu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12" name="1 つの角を丸めた四角形 111"/>
              <p:cNvSpPr/>
              <p:nvPr/>
            </p:nvSpPr>
            <p:spPr>
              <a:xfrm>
                <a:off x="6289443" y="4274011"/>
                <a:ext cx="1693179" cy="648072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6182423" y="4922083"/>
                <a:ext cx="1800200" cy="7200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台形 113"/>
              <p:cNvSpPr/>
              <p:nvPr/>
            </p:nvSpPr>
            <p:spPr>
              <a:xfrm flipV="1">
                <a:off x="7068235" y="3625938"/>
                <a:ext cx="1008112" cy="648271"/>
              </a:xfrm>
              <a:prstGeom prst="trapezoid">
                <a:avLst>
                  <a:gd name="adj" fmla="val 1492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平行四辺形 114"/>
              <p:cNvSpPr/>
              <p:nvPr/>
            </p:nvSpPr>
            <p:spPr>
              <a:xfrm>
                <a:off x="6723834" y="4274011"/>
                <a:ext cx="937084" cy="648072"/>
              </a:xfrm>
              <a:prstGeom prst="parallelogram">
                <a:avLst>
                  <a:gd name="adj" fmla="val 11318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平行四辺形 115"/>
              <p:cNvSpPr/>
              <p:nvPr/>
            </p:nvSpPr>
            <p:spPr>
              <a:xfrm>
                <a:off x="7043874" y="4274011"/>
                <a:ext cx="937084" cy="648072"/>
              </a:xfrm>
              <a:prstGeom prst="parallelogram">
                <a:avLst>
                  <a:gd name="adj" fmla="val 11318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1 つの角を丸めた四角形 116"/>
              <p:cNvSpPr/>
              <p:nvPr/>
            </p:nvSpPr>
            <p:spPr>
              <a:xfrm>
                <a:off x="6204745" y="4274011"/>
                <a:ext cx="525312" cy="648072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6" name="グループ化 165"/>
          <p:cNvGrpSpPr/>
          <p:nvPr/>
        </p:nvGrpSpPr>
        <p:grpSpPr>
          <a:xfrm>
            <a:off x="5919796" y="829311"/>
            <a:ext cx="1842705" cy="1616056"/>
            <a:chOff x="5919796" y="829311"/>
            <a:chExt cx="1842705" cy="1616056"/>
          </a:xfrm>
        </p:grpSpPr>
        <p:grpSp>
          <p:nvGrpSpPr>
            <p:cNvPr id="130" name="グループ化 129"/>
            <p:cNvGrpSpPr/>
            <p:nvPr/>
          </p:nvGrpSpPr>
          <p:grpSpPr>
            <a:xfrm>
              <a:off x="5919796" y="1573173"/>
              <a:ext cx="1842705" cy="348113"/>
              <a:chOff x="2221137" y="2276872"/>
              <a:chExt cx="2947035" cy="556737"/>
            </a:xfrm>
            <a:solidFill>
              <a:schemeClr val="tx1"/>
            </a:solidFill>
          </p:grpSpPr>
          <p:grpSp>
            <p:nvGrpSpPr>
              <p:cNvPr id="131" name="グループ化 130"/>
              <p:cNvGrpSpPr/>
              <p:nvPr/>
            </p:nvGrpSpPr>
            <p:grpSpPr>
              <a:xfrm>
                <a:off x="2662843" y="2537697"/>
                <a:ext cx="295914" cy="295912"/>
                <a:chOff x="2614505" y="3324649"/>
                <a:chExt cx="669788" cy="669788"/>
              </a:xfrm>
              <a:grpFill/>
            </p:grpSpPr>
            <p:sp>
              <p:nvSpPr>
                <p:cNvPr id="136" name="円/楕円 135"/>
                <p:cNvSpPr/>
                <p:nvPr/>
              </p:nvSpPr>
              <p:spPr>
                <a:xfrm>
                  <a:off x="2720752" y="3442714"/>
                  <a:ext cx="457294" cy="4572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ドーナツ 136"/>
                <p:cNvSpPr/>
                <p:nvPr/>
              </p:nvSpPr>
              <p:spPr>
                <a:xfrm>
                  <a:off x="2614505" y="3324649"/>
                  <a:ext cx="669788" cy="669788"/>
                </a:xfrm>
                <a:prstGeom prst="don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2" name="グループ化 131"/>
              <p:cNvGrpSpPr/>
              <p:nvPr/>
            </p:nvGrpSpPr>
            <p:grpSpPr>
              <a:xfrm>
                <a:off x="4462307" y="2537697"/>
                <a:ext cx="295914" cy="295912"/>
                <a:chOff x="2614505" y="3324649"/>
                <a:chExt cx="669788" cy="669788"/>
              </a:xfrm>
              <a:grpFill/>
            </p:grpSpPr>
            <p:sp>
              <p:nvSpPr>
                <p:cNvPr id="134" name="円/楕円 133"/>
                <p:cNvSpPr/>
                <p:nvPr/>
              </p:nvSpPr>
              <p:spPr>
                <a:xfrm>
                  <a:off x="2720752" y="3442714"/>
                  <a:ext cx="457294" cy="4572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ドーナツ 134"/>
                <p:cNvSpPr/>
                <p:nvPr/>
              </p:nvSpPr>
              <p:spPr>
                <a:xfrm>
                  <a:off x="2614505" y="3324649"/>
                  <a:ext cx="669788" cy="669788"/>
                </a:xfrm>
                <a:prstGeom prst="donu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3" name="フリーフォーム 132"/>
              <p:cNvSpPr/>
              <p:nvPr/>
            </p:nvSpPr>
            <p:spPr>
              <a:xfrm>
                <a:off x="2221137" y="2276872"/>
                <a:ext cx="2947035" cy="272415"/>
              </a:xfrm>
              <a:custGeom>
                <a:avLst/>
                <a:gdLst>
                  <a:gd name="connsiteX0" fmla="*/ 0 w 3032760"/>
                  <a:gd name="connsiteY0" fmla="*/ 45720 h 281940"/>
                  <a:gd name="connsiteX1" fmla="*/ 487680 w 3032760"/>
                  <a:gd name="connsiteY1" fmla="*/ 281940 h 281940"/>
                  <a:gd name="connsiteX2" fmla="*/ 2583180 w 3032760"/>
                  <a:gd name="connsiteY2" fmla="*/ 281940 h 281940"/>
                  <a:gd name="connsiteX3" fmla="*/ 3032760 w 3032760"/>
                  <a:gd name="connsiteY3" fmla="*/ 0 h 281940"/>
                  <a:gd name="connsiteX4" fmla="*/ 2956560 w 3032760"/>
                  <a:gd name="connsiteY4" fmla="*/ 0 h 281940"/>
                  <a:gd name="connsiteX5" fmla="*/ 2575560 w 3032760"/>
                  <a:gd name="connsiteY5" fmla="*/ 236220 h 281940"/>
                  <a:gd name="connsiteX6" fmla="*/ 510540 w 3032760"/>
                  <a:gd name="connsiteY6" fmla="*/ 236220 h 281940"/>
                  <a:gd name="connsiteX7" fmla="*/ 83820 w 3032760"/>
                  <a:gd name="connsiteY7" fmla="*/ 38100 h 281940"/>
                  <a:gd name="connsiteX8" fmla="*/ 0 w 3032760"/>
                  <a:gd name="connsiteY8" fmla="*/ 45720 h 281940"/>
                  <a:gd name="connsiteX0" fmla="*/ 0 w 2975610"/>
                  <a:gd name="connsiteY0" fmla="*/ 112395 h 281940"/>
                  <a:gd name="connsiteX1" fmla="*/ 430530 w 2975610"/>
                  <a:gd name="connsiteY1" fmla="*/ 281940 h 281940"/>
                  <a:gd name="connsiteX2" fmla="*/ 2526030 w 2975610"/>
                  <a:gd name="connsiteY2" fmla="*/ 281940 h 281940"/>
                  <a:gd name="connsiteX3" fmla="*/ 2975610 w 2975610"/>
                  <a:gd name="connsiteY3" fmla="*/ 0 h 281940"/>
                  <a:gd name="connsiteX4" fmla="*/ 2899410 w 2975610"/>
                  <a:gd name="connsiteY4" fmla="*/ 0 h 281940"/>
                  <a:gd name="connsiteX5" fmla="*/ 2518410 w 2975610"/>
                  <a:gd name="connsiteY5" fmla="*/ 236220 h 281940"/>
                  <a:gd name="connsiteX6" fmla="*/ 453390 w 2975610"/>
                  <a:gd name="connsiteY6" fmla="*/ 236220 h 281940"/>
                  <a:gd name="connsiteX7" fmla="*/ 26670 w 2975610"/>
                  <a:gd name="connsiteY7" fmla="*/ 38100 h 281940"/>
                  <a:gd name="connsiteX8" fmla="*/ 0 w 2975610"/>
                  <a:gd name="connsiteY8" fmla="*/ 112395 h 281940"/>
                  <a:gd name="connsiteX0" fmla="*/ 0 w 2975610"/>
                  <a:gd name="connsiteY0" fmla="*/ 112395 h 320040"/>
                  <a:gd name="connsiteX1" fmla="*/ 435292 w 2975610"/>
                  <a:gd name="connsiteY1" fmla="*/ 320040 h 320040"/>
                  <a:gd name="connsiteX2" fmla="*/ 2526030 w 2975610"/>
                  <a:gd name="connsiteY2" fmla="*/ 281940 h 320040"/>
                  <a:gd name="connsiteX3" fmla="*/ 2975610 w 2975610"/>
                  <a:gd name="connsiteY3" fmla="*/ 0 h 320040"/>
                  <a:gd name="connsiteX4" fmla="*/ 2899410 w 2975610"/>
                  <a:gd name="connsiteY4" fmla="*/ 0 h 320040"/>
                  <a:gd name="connsiteX5" fmla="*/ 2518410 w 2975610"/>
                  <a:gd name="connsiteY5" fmla="*/ 236220 h 320040"/>
                  <a:gd name="connsiteX6" fmla="*/ 453390 w 2975610"/>
                  <a:gd name="connsiteY6" fmla="*/ 236220 h 320040"/>
                  <a:gd name="connsiteX7" fmla="*/ 26670 w 2975610"/>
                  <a:gd name="connsiteY7" fmla="*/ 38100 h 320040"/>
                  <a:gd name="connsiteX8" fmla="*/ 0 w 2975610"/>
                  <a:gd name="connsiteY8" fmla="*/ 112395 h 320040"/>
                  <a:gd name="connsiteX0" fmla="*/ 0 w 2975610"/>
                  <a:gd name="connsiteY0" fmla="*/ 112395 h 320040"/>
                  <a:gd name="connsiteX1" fmla="*/ 435292 w 2975610"/>
                  <a:gd name="connsiteY1" fmla="*/ 320040 h 320040"/>
                  <a:gd name="connsiteX2" fmla="*/ 2530793 w 2975610"/>
                  <a:gd name="connsiteY2" fmla="*/ 320040 h 320040"/>
                  <a:gd name="connsiteX3" fmla="*/ 2975610 w 2975610"/>
                  <a:gd name="connsiteY3" fmla="*/ 0 h 320040"/>
                  <a:gd name="connsiteX4" fmla="*/ 2899410 w 2975610"/>
                  <a:gd name="connsiteY4" fmla="*/ 0 h 320040"/>
                  <a:gd name="connsiteX5" fmla="*/ 2518410 w 2975610"/>
                  <a:gd name="connsiteY5" fmla="*/ 236220 h 320040"/>
                  <a:gd name="connsiteX6" fmla="*/ 453390 w 2975610"/>
                  <a:gd name="connsiteY6" fmla="*/ 236220 h 320040"/>
                  <a:gd name="connsiteX7" fmla="*/ 26670 w 2975610"/>
                  <a:gd name="connsiteY7" fmla="*/ 38100 h 320040"/>
                  <a:gd name="connsiteX8" fmla="*/ 0 w 2975610"/>
                  <a:gd name="connsiteY8" fmla="*/ 112395 h 320040"/>
                  <a:gd name="connsiteX0" fmla="*/ 0 w 2951797"/>
                  <a:gd name="connsiteY0" fmla="*/ 112395 h 320040"/>
                  <a:gd name="connsiteX1" fmla="*/ 435292 w 2951797"/>
                  <a:gd name="connsiteY1" fmla="*/ 320040 h 320040"/>
                  <a:gd name="connsiteX2" fmla="*/ 2530793 w 2951797"/>
                  <a:gd name="connsiteY2" fmla="*/ 320040 h 320040"/>
                  <a:gd name="connsiteX3" fmla="*/ 2951797 w 2951797"/>
                  <a:gd name="connsiteY3" fmla="*/ 66675 h 320040"/>
                  <a:gd name="connsiteX4" fmla="*/ 2899410 w 2951797"/>
                  <a:gd name="connsiteY4" fmla="*/ 0 h 320040"/>
                  <a:gd name="connsiteX5" fmla="*/ 2518410 w 2951797"/>
                  <a:gd name="connsiteY5" fmla="*/ 236220 h 320040"/>
                  <a:gd name="connsiteX6" fmla="*/ 453390 w 2951797"/>
                  <a:gd name="connsiteY6" fmla="*/ 236220 h 320040"/>
                  <a:gd name="connsiteX7" fmla="*/ 26670 w 2951797"/>
                  <a:gd name="connsiteY7" fmla="*/ 38100 h 320040"/>
                  <a:gd name="connsiteX8" fmla="*/ 0 w 2951797"/>
                  <a:gd name="connsiteY8" fmla="*/ 112395 h 320040"/>
                  <a:gd name="connsiteX0" fmla="*/ 0 w 2956560"/>
                  <a:gd name="connsiteY0" fmla="*/ 121920 h 320040"/>
                  <a:gd name="connsiteX1" fmla="*/ 440055 w 2956560"/>
                  <a:gd name="connsiteY1" fmla="*/ 320040 h 320040"/>
                  <a:gd name="connsiteX2" fmla="*/ 2535556 w 2956560"/>
                  <a:gd name="connsiteY2" fmla="*/ 320040 h 320040"/>
                  <a:gd name="connsiteX3" fmla="*/ 2956560 w 2956560"/>
                  <a:gd name="connsiteY3" fmla="*/ 66675 h 320040"/>
                  <a:gd name="connsiteX4" fmla="*/ 2904173 w 2956560"/>
                  <a:gd name="connsiteY4" fmla="*/ 0 h 320040"/>
                  <a:gd name="connsiteX5" fmla="*/ 2523173 w 2956560"/>
                  <a:gd name="connsiteY5" fmla="*/ 236220 h 320040"/>
                  <a:gd name="connsiteX6" fmla="*/ 458153 w 2956560"/>
                  <a:gd name="connsiteY6" fmla="*/ 236220 h 320040"/>
                  <a:gd name="connsiteX7" fmla="*/ 31433 w 2956560"/>
                  <a:gd name="connsiteY7" fmla="*/ 38100 h 320040"/>
                  <a:gd name="connsiteX8" fmla="*/ 0 w 2956560"/>
                  <a:gd name="connsiteY8" fmla="*/ 121920 h 320040"/>
                  <a:gd name="connsiteX0" fmla="*/ 0 w 2956560"/>
                  <a:gd name="connsiteY0" fmla="*/ 121920 h 320040"/>
                  <a:gd name="connsiteX1" fmla="*/ 440055 w 2956560"/>
                  <a:gd name="connsiteY1" fmla="*/ 320040 h 320040"/>
                  <a:gd name="connsiteX2" fmla="*/ 2535556 w 2956560"/>
                  <a:gd name="connsiteY2" fmla="*/ 320040 h 320040"/>
                  <a:gd name="connsiteX3" fmla="*/ 2956560 w 2956560"/>
                  <a:gd name="connsiteY3" fmla="*/ 66675 h 320040"/>
                  <a:gd name="connsiteX4" fmla="*/ 2904173 w 2956560"/>
                  <a:gd name="connsiteY4" fmla="*/ 0 h 320040"/>
                  <a:gd name="connsiteX5" fmla="*/ 2523173 w 2956560"/>
                  <a:gd name="connsiteY5" fmla="*/ 236220 h 320040"/>
                  <a:gd name="connsiteX6" fmla="*/ 458153 w 2956560"/>
                  <a:gd name="connsiteY6" fmla="*/ 236220 h 320040"/>
                  <a:gd name="connsiteX7" fmla="*/ 40958 w 2956560"/>
                  <a:gd name="connsiteY7" fmla="*/ 47625 h 320040"/>
                  <a:gd name="connsiteX8" fmla="*/ 0 w 2956560"/>
                  <a:gd name="connsiteY8" fmla="*/ 121920 h 320040"/>
                  <a:gd name="connsiteX0" fmla="*/ 0 w 2961323"/>
                  <a:gd name="connsiteY0" fmla="*/ 121920 h 320040"/>
                  <a:gd name="connsiteX1" fmla="*/ 440055 w 2961323"/>
                  <a:gd name="connsiteY1" fmla="*/ 320040 h 320040"/>
                  <a:gd name="connsiteX2" fmla="*/ 2535556 w 2961323"/>
                  <a:gd name="connsiteY2" fmla="*/ 320040 h 320040"/>
                  <a:gd name="connsiteX3" fmla="*/ 2961323 w 2961323"/>
                  <a:gd name="connsiteY3" fmla="*/ 109538 h 320040"/>
                  <a:gd name="connsiteX4" fmla="*/ 2904173 w 2961323"/>
                  <a:gd name="connsiteY4" fmla="*/ 0 h 320040"/>
                  <a:gd name="connsiteX5" fmla="*/ 2523173 w 2961323"/>
                  <a:gd name="connsiteY5" fmla="*/ 236220 h 320040"/>
                  <a:gd name="connsiteX6" fmla="*/ 458153 w 2961323"/>
                  <a:gd name="connsiteY6" fmla="*/ 236220 h 320040"/>
                  <a:gd name="connsiteX7" fmla="*/ 40958 w 2961323"/>
                  <a:gd name="connsiteY7" fmla="*/ 47625 h 320040"/>
                  <a:gd name="connsiteX8" fmla="*/ 0 w 2961323"/>
                  <a:gd name="connsiteY8" fmla="*/ 121920 h 320040"/>
                  <a:gd name="connsiteX0" fmla="*/ 0 w 2961323"/>
                  <a:gd name="connsiteY0" fmla="*/ 74295 h 272415"/>
                  <a:gd name="connsiteX1" fmla="*/ 440055 w 2961323"/>
                  <a:gd name="connsiteY1" fmla="*/ 272415 h 272415"/>
                  <a:gd name="connsiteX2" fmla="*/ 2535556 w 2961323"/>
                  <a:gd name="connsiteY2" fmla="*/ 272415 h 272415"/>
                  <a:gd name="connsiteX3" fmla="*/ 2961323 w 2961323"/>
                  <a:gd name="connsiteY3" fmla="*/ 61913 h 272415"/>
                  <a:gd name="connsiteX4" fmla="*/ 2913698 w 2961323"/>
                  <a:gd name="connsiteY4" fmla="*/ 4763 h 272415"/>
                  <a:gd name="connsiteX5" fmla="*/ 2523173 w 2961323"/>
                  <a:gd name="connsiteY5" fmla="*/ 188595 h 272415"/>
                  <a:gd name="connsiteX6" fmla="*/ 458153 w 2961323"/>
                  <a:gd name="connsiteY6" fmla="*/ 188595 h 272415"/>
                  <a:gd name="connsiteX7" fmla="*/ 40958 w 2961323"/>
                  <a:gd name="connsiteY7" fmla="*/ 0 h 272415"/>
                  <a:gd name="connsiteX8" fmla="*/ 0 w 2961323"/>
                  <a:gd name="connsiteY8" fmla="*/ 74295 h 272415"/>
                  <a:gd name="connsiteX0" fmla="*/ 0 w 2961323"/>
                  <a:gd name="connsiteY0" fmla="*/ 83819 h 281939"/>
                  <a:gd name="connsiteX1" fmla="*/ 440055 w 2961323"/>
                  <a:gd name="connsiteY1" fmla="*/ 281939 h 281939"/>
                  <a:gd name="connsiteX2" fmla="*/ 2535556 w 2961323"/>
                  <a:gd name="connsiteY2" fmla="*/ 281939 h 281939"/>
                  <a:gd name="connsiteX3" fmla="*/ 2961323 w 2961323"/>
                  <a:gd name="connsiteY3" fmla="*/ 71437 h 281939"/>
                  <a:gd name="connsiteX4" fmla="*/ 2908936 w 2961323"/>
                  <a:gd name="connsiteY4" fmla="*/ 0 h 281939"/>
                  <a:gd name="connsiteX5" fmla="*/ 2523173 w 2961323"/>
                  <a:gd name="connsiteY5" fmla="*/ 198119 h 281939"/>
                  <a:gd name="connsiteX6" fmla="*/ 458153 w 2961323"/>
                  <a:gd name="connsiteY6" fmla="*/ 198119 h 281939"/>
                  <a:gd name="connsiteX7" fmla="*/ 40958 w 2961323"/>
                  <a:gd name="connsiteY7" fmla="*/ 9524 h 281939"/>
                  <a:gd name="connsiteX8" fmla="*/ 0 w 2961323"/>
                  <a:gd name="connsiteY8" fmla="*/ 83819 h 281939"/>
                  <a:gd name="connsiteX0" fmla="*/ 0 w 2947035"/>
                  <a:gd name="connsiteY0" fmla="*/ 83819 h 281939"/>
                  <a:gd name="connsiteX1" fmla="*/ 440055 w 2947035"/>
                  <a:gd name="connsiteY1" fmla="*/ 281939 h 281939"/>
                  <a:gd name="connsiteX2" fmla="*/ 2535556 w 2947035"/>
                  <a:gd name="connsiteY2" fmla="*/ 281939 h 281939"/>
                  <a:gd name="connsiteX3" fmla="*/ 2947035 w 2947035"/>
                  <a:gd name="connsiteY3" fmla="*/ 90487 h 281939"/>
                  <a:gd name="connsiteX4" fmla="*/ 2908936 w 2947035"/>
                  <a:gd name="connsiteY4" fmla="*/ 0 h 281939"/>
                  <a:gd name="connsiteX5" fmla="*/ 2523173 w 2947035"/>
                  <a:gd name="connsiteY5" fmla="*/ 198119 h 281939"/>
                  <a:gd name="connsiteX6" fmla="*/ 458153 w 2947035"/>
                  <a:gd name="connsiteY6" fmla="*/ 198119 h 281939"/>
                  <a:gd name="connsiteX7" fmla="*/ 40958 w 2947035"/>
                  <a:gd name="connsiteY7" fmla="*/ 9524 h 281939"/>
                  <a:gd name="connsiteX8" fmla="*/ 0 w 2947035"/>
                  <a:gd name="connsiteY8" fmla="*/ 83819 h 281939"/>
                  <a:gd name="connsiteX0" fmla="*/ 0 w 2947035"/>
                  <a:gd name="connsiteY0" fmla="*/ 74295 h 272415"/>
                  <a:gd name="connsiteX1" fmla="*/ 440055 w 2947035"/>
                  <a:gd name="connsiteY1" fmla="*/ 272415 h 272415"/>
                  <a:gd name="connsiteX2" fmla="*/ 2535556 w 2947035"/>
                  <a:gd name="connsiteY2" fmla="*/ 272415 h 272415"/>
                  <a:gd name="connsiteX3" fmla="*/ 2947035 w 2947035"/>
                  <a:gd name="connsiteY3" fmla="*/ 80963 h 272415"/>
                  <a:gd name="connsiteX4" fmla="*/ 2913699 w 2947035"/>
                  <a:gd name="connsiteY4" fmla="*/ 1 h 272415"/>
                  <a:gd name="connsiteX5" fmla="*/ 2523173 w 2947035"/>
                  <a:gd name="connsiteY5" fmla="*/ 188595 h 272415"/>
                  <a:gd name="connsiteX6" fmla="*/ 458153 w 2947035"/>
                  <a:gd name="connsiteY6" fmla="*/ 188595 h 272415"/>
                  <a:gd name="connsiteX7" fmla="*/ 40958 w 2947035"/>
                  <a:gd name="connsiteY7" fmla="*/ 0 h 272415"/>
                  <a:gd name="connsiteX8" fmla="*/ 0 w 2947035"/>
                  <a:gd name="connsiteY8" fmla="*/ 74295 h 272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7035" h="272415">
                    <a:moveTo>
                      <a:pt x="0" y="74295"/>
                    </a:moveTo>
                    <a:lnTo>
                      <a:pt x="440055" y="272415"/>
                    </a:lnTo>
                    <a:lnTo>
                      <a:pt x="2535556" y="272415"/>
                    </a:lnTo>
                    <a:lnTo>
                      <a:pt x="2947035" y="80963"/>
                    </a:lnTo>
                    <a:lnTo>
                      <a:pt x="2913699" y="1"/>
                    </a:lnTo>
                    <a:lnTo>
                      <a:pt x="2523173" y="188595"/>
                    </a:lnTo>
                    <a:lnTo>
                      <a:pt x="458153" y="188595"/>
                    </a:lnTo>
                    <a:lnTo>
                      <a:pt x="40958" y="0"/>
                    </a:lnTo>
                    <a:lnTo>
                      <a:pt x="0" y="7429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65" name="禁止 164"/>
            <p:cNvSpPr/>
            <p:nvPr/>
          </p:nvSpPr>
          <p:spPr>
            <a:xfrm>
              <a:off x="6033120" y="829311"/>
              <a:ext cx="1616058" cy="1616056"/>
            </a:xfrm>
            <a:prstGeom prst="noSmoking">
              <a:avLst>
                <a:gd name="adj" fmla="val 6289"/>
              </a:avLst>
            </a:prstGeom>
            <a:solidFill>
              <a:srgbClr val="FF0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7" name="グループ化 166"/>
          <p:cNvGrpSpPr/>
          <p:nvPr/>
        </p:nvGrpSpPr>
        <p:grpSpPr>
          <a:xfrm>
            <a:off x="7903863" y="831188"/>
            <a:ext cx="1616058" cy="1616056"/>
            <a:chOff x="4376936" y="1916832"/>
            <a:chExt cx="1944216" cy="1944216"/>
          </a:xfrm>
        </p:grpSpPr>
        <p:grpSp>
          <p:nvGrpSpPr>
            <p:cNvPr id="168" name="グループ化 167"/>
            <p:cNvGrpSpPr/>
            <p:nvPr/>
          </p:nvGrpSpPr>
          <p:grpSpPr>
            <a:xfrm>
              <a:off x="4520952" y="2132856"/>
              <a:ext cx="1317651" cy="1512168"/>
              <a:chOff x="2795378" y="2348880"/>
              <a:chExt cx="2509811" cy="2880320"/>
            </a:xfrm>
          </p:grpSpPr>
          <p:grpSp>
            <p:nvGrpSpPr>
              <p:cNvPr id="170" name="グループ化 9"/>
              <p:cNvGrpSpPr/>
              <p:nvPr/>
            </p:nvGrpSpPr>
            <p:grpSpPr>
              <a:xfrm>
                <a:off x="2795378" y="2348880"/>
                <a:ext cx="2509811" cy="2880320"/>
                <a:chOff x="2803229" y="2348880"/>
                <a:chExt cx="2509811" cy="2880320"/>
              </a:xfrm>
              <a:solidFill>
                <a:srgbClr val="993300"/>
              </a:solidFill>
            </p:grpSpPr>
            <p:sp>
              <p:nvSpPr>
                <p:cNvPr id="179" name="角丸四角形 2"/>
                <p:cNvSpPr/>
                <p:nvPr/>
              </p:nvSpPr>
              <p:spPr>
                <a:xfrm>
                  <a:off x="3728864" y="2564904"/>
                  <a:ext cx="334020" cy="15841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角丸四角形 3"/>
                <p:cNvSpPr/>
                <p:nvPr/>
              </p:nvSpPr>
              <p:spPr>
                <a:xfrm>
                  <a:off x="4160912" y="2348880"/>
                  <a:ext cx="334020" cy="172819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角丸四角形 4"/>
                <p:cNvSpPr/>
                <p:nvPr/>
              </p:nvSpPr>
              <p:spPr>
                <a:xfrm>
                  <a:off x="4592960" y="2564904"/>
                  <a:ext cx="334020" cy="151216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角丸四角形 5"/>
                <p:cNvSpPr/>
                <p:nvPr/>
              </p:nvSpPr>
              <p:spPr>
                <a:xfrm>
                  <a:off x="5025008" y="2924944"/>
                  <a:ext cx="288032" cy="129614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片側の 2 つの角を丸めた四角形 182"/>
                <p:cNvSpPr/>
                <p:nvPr/>
              </p:nvSpPr>
              <p:spPr>
                <a:xfrm rot="10800000">
                  <a:off x="3728864" y="3717032"/>
                  <a:ext cx="1584176" cy="15121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角丸四角形 183"/>
                <p:cNvSpPr/>
                <p:nvPr/>
              </p:nvSpPr>
              <p:spPr>
                <a:xfrm rot="2122345">
                  <a:off x="2803229" y="3923923"/>
                  <a:ext cx="1362413" cy="47061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8"/>
              <p:cNvGrpSpPr/>
              <p:nvPr/>
            </p:nvGrpSpPr>
            <p:grpSpPr>
              <a:xfrm>
                <a:off x="2795378" y="2348880"/>
                <a:ext cx="2509811" cy="2880320"/>
                <a:chOff x="2803229" y="2348880"/>
                <a:chExt cx="2509811" cy="2880320"/>
              </a:xfrm>
            </p:grpSpPr>
            <p:sp>
              <p:nvSpPr>
                <p:cNvPr id="173" name="角丸四角形 172"/>
                <p:cNvSpPr/>
                <p:nvPr/>
              </p:nvSpPr>
              <p:spPr>
                <a:xfrm>
                  <a:off x="3728864" y="2564904"/>
                  <a:ext cx="334020" cy="15841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角丸四角形 173"/>
                <p:cNvSpPr/>
                <p:nvPr/>
              </p:nvSpPr>
              <p:spPr>
                <a:xfrm>
                  <a:off x="4160912" y="2348880"/>
                  <a:ext cx="334020" cy="1728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角丸四角形 174"/>
                <p:cNvSpPr/>
                <p:nvPr/>
              </p:nvSpPr>
              <p:spPr>
                <a:xfrm>
                  <a:off x="4592960" y="2564904"/>
                  <a:ext cx="334020" cy="15121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角丸四角形 175"/>
                <p:cNvSpPr/>
                <p:nvPr/>
              </p:nvSpPr>
              <p:spPr>
                <a:xfrm>
                  <a:off x="5025008" y="2924944"/>
                  <a:ext cx="288032" cy="1296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片側の 2 つの角を丸めた四角形 176"/>
                <p:cNvSpPr/>
                <p:nvPr/>
              </p:nvSpPr>
              <p:spPr>
                <a:xfrm rot="10800000">
                  <a:off x="3728864" y="3717032"/>
                  <a:ext cx="1584176" cy="15121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角丸四角形 177"/>
                <p:cNvSpPr/>
                <p:nvPr/>
              </p:nvSpPr>
              <p:spPr>
                <a:xfrm rot="2122345">
                  <a:off x="2803229" y="3923923"/>
                  <a:ext cx="1362413" cy="470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2" name="月 171"/>
              <p:cNvSpPr/>
              <p:nvPr/>
            </p:nvSpPr>
            <p:spPr>
              <a:xfrm rot="7200000">
                <a:off x="3995050" y="3775667"/>
                <a:ext cx="234003" cy="746825"/>
              </a:xfrm>
              <a:prstGeom prst="moon">
                <a:avLst>
                  <a:gd name="adj" fmla="val 28114"/>
                </a:avLst>
              </a:prstGeom>
              <a:solidFill>
                <a:srgbClr val="99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9" name="禁止 168"/>
            <p:cNvSpPr/>
            <p:nvPr/>
          </p:nvSpPr>
          <p:spPr>
            <a:xfrm>
              <a:off x="4376936" y="1916832"/>
              <a:ext cx="1944216" cy="1944216"/>
            </a:xfrm>
            <a:prstGeom prst="noSmoking">
              <a:avLst>
                <a:gd name="adj" fmla="val 6289"/>
              </a:avLst>
            </a:prstGeom>
            <a:solidFill>
              <a:srgbClr val="FF0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8" name="グループ化 137"/>
          <p:cNvGrpSpPr/>
          <p:nvPr/>
        </p:nvGrpSpPr>
        <p:grpSpPr>
          <a:xfrm>
            <a:off x="446013" y="2796489"/>
            <a:ext cx="1562519" cy="1562519"/>
            <a:chOff x="2432720" y="4074418"/>
            <a:chExt cx="720080" cy="720080"/>
          </a:xfrm>
        </p:grpSpPr>
        <p:grpSp>
          <p:nvGrpSpPr>
            <p:cNvPr id="139" name="グループ化 138"/>
            <p:cNvGrpSpPr/>
            <p:nvPr/>
          </p:nvGrpSpPr>
          <p:grpSpPr>
            <a:xfrm>
              <a:off x="2432720" y="4074418"/>
              <a:ext cx="720080" cy="720080"/>
              <a:chOff x="3291812" y="3140968"/>
              <a:chExt cx="720080" cy="720080"/>
            </a:xfrm>
          </p:grpSpPr>
          <p:sp>
            <p:nvSpPr>
              <p:cNvPr id="160" name="ドーナツ 159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ドーナツ 160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0" name="グループ化 139"/>
            <p:cNvGrpSpPr/>
            <p:nvPr/>
          </p:nvGrpSpPr>
          <p:grpSpPr>
            <a:xfrm>
              <a:off x="2641860" y="4142898"/>
              <a:ext cx="388134" cy="551546"/>
              <a:chOff x="4505394" y="2583899"/>
              <a:chExt cx="1658996" cy="2357474"/>
            </a:xfrm>
          </p:grpSpPr>
          <p:grpSp>
            <p:nvGrpSpPr>
              <p:cNvPr id="142" name="グループ化 141"/>
              <p:cNvGrpSpPr/>
              <p:nvPr/>
            </p:nvGrpSpPr>
            <p:grpSpPr>
              <a:xfrm>
                <a:off x="4505394" y="2583899"/>
                <a:ext cx="1658996" cy="2357474"/>
                <a:chOff x="4505394" y="2583899"/>
                <a:chExt cx="1658996" cy="2357474"/>
              </a:xfrm>
              <a:solidFill>
                <a:srgbClr val="002060"/>
              </a:solidFill>
            </p:grpSpPr>
            <p:sp>
              <p:nvSpPr>
                <p:cNvPr id="146" name="円/楕円 145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角丸四角形 146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8" name="グループ化 147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158" name="角丸四角形 157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角丸四角形 158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" name="グループ化 148"/>
                <p:cNvGrpSpPr/>
                <p:nvPr/>
              </p:nvGrpSpPr>
              <p:grpSpPr>
                <a:xfrm rot="12692245">
                  <a:off x="5225536" y="3455743"/>
                  <a:ext cx="938854" cy="228448"/>
                  <a:chOff x="5518609" y="3442803"/>
                  <a:chExt cx="1077096" cy="262086"/>
                </a:xfrm>
                <a:grpFill/>
              </p:grpSpPr>
              <p:sp>
                <p:nvSpPr>
                  <p:cNvPr id="156" name="角丸四角形 155"/>
                  <p:cNvSpPr/>
                  <p:nvPr/>
                </p:nvSpPr>
                <p:spPr>
                  <a:xfrm rot="15300000">
                    <a:off x="616192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角丸四角形 156"/>
                  <p:cNvSpPr/>
                  <p:nvPr/>
                </p:nvSpPr>
                <p:spPr>
                  <a:xfrm rot="18000000">
                    <a:off x="5743102" y="32183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0" name="グループ化 149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154" name="角丸四角形 153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角丸四角形 154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" name="グループ化 150"/>
                <p:cNvGrpSpPr/>
                <p:nvPr/>
              </p:nvGrpSpPr>
              <p:grpSpPr>
                <a:xfrm rot="17637801">
                  <a:off x="5280888" y="4152978"/>
                  <a:ext cx="745385" cy="728230"/>
                  <a:chOff x="4643814" y="4276063"/>
                  <a:chExt cx="745385" cy="728230"/>
                </a:xfrm>
                <a:grpFill/>
              </p:grpSpPr>
              <p:sp>
                <p:nvSpPr>
                  <p:cNvPr id="152" name="角丸四角形 151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角丸四角形 152"/>
                  <p:cNvSpPr/>
                  <p:nvPr/>
                </p:nvSpPr>
                <p:spPr>
                  <a:xfrm rot="2013705">
                    <a:off x="4643814" y="4347500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3" name="弦 142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円/楕円 144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1" name="正方形/長方形 140"/>
            <p:cNvSpPr/>
            <p:nvPr/>
          </p:nvSpPr>
          <p:spPr>
            <a:xfrm rot="2700000">
              <a:off x="2504728" y="4398454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2314548" y="2799793"/>
            <a:ext cx="1562519" cy="1562519"/>
            <a:chOff x="3683670" y="4074418"/>
            <a:chExt cx="720080" cy="720080"/>
          </a:xfrm>
        </p:grpSpPr>
        <p:grpSp>
          <p:nvGrpSpPr>
            <p:cNvPr id="163" name="グループ化 162"/>
            <p:cNvGrpSpPr/>
            <p:nvPr/>
          </p:nvGrpSpPr>
          <p:grpSpPr>
            <a:xfrm>
              <a:off x="3683670" y="4074418"/>
              <a:ext cx="720080" cy="720080"/>
              <a:chOff x="3291812" y="3140968"/>
              <a:chExt cx="720080" cy="720080"/>
            </a:xfrm>
          </p:grpSpPr>
          <p:sp>
            <p:nvSpPr>
              <p:cNvPr id="206" name="ドーナツ 20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ドーナツ 20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グループ化 163"/>
            <p:cNvGrpSpPr/>
            <p:nvPr/>
          </p:nvGrpSpPr>
          <p:grpSpPr>
            <a:xfrm>
              <a:off x="3765420" y="4126736"/>
              <a:ext cx="622430" cy="577070"/>
              <a:chOff x="3587122" y="2806611"/>
              <a:chExt cx="1291404" cy="1197293"/>
            </a:xfrm>
          </p:grpSpPr>
          <p:grpSp>
            <p:nvGrpSpPr>
              <p:cNvPr id="189" name="グループ化 188"/>
              <p:cNvGrpSpPr/>
              <p:nvPr/>
            </p:nvGrpSpPr>
            <p:grpSpPr>
              <a:xfrm rot="20795387">
                <a:off x="3840172" y="2806611"/>
                <a:ext cx="445584" cy="1051087"/>
                <a:chOff x="4792286" y="2583899"/>
                <a:chExt cx="767789" cy="1811138"/>
              </a:xfrm>
            </p:grpSpPr>
            <p:grpSp>
              <p:nvGrpSpPr>
                <p:cNvPr id="200" name="グループ化 199"/>
                <p:cNvGrpSpPr/>
                <p:nvPr/>
              </p:nvGrpSpPr>
              <p:grpSpPr>
                <a:xfrm>
                  <a:off x="4792286" y="2583899"/>
                  <a:ext cx="767789" cy="1811138"/>
                  <a:chOff x="4792286" y="2583899"/>
                  <a:chExt cx="767789" cy="1811138"/>
                </a:xfrm>
                <a:solidFill>
                  <a:srgbClr val="002060"/>
                </a:solidFill>
              </p:grpSpPr>
              <p:sp>
                <p:nvSpPr>
                  <p:cNvPr id="204" name="円/楕円 203"/>
                  <p:cNvSpPr/>
                  <p:nvPr/>
                </p:nvSpPr>
                <p:spPr>
                  <a:xfrm>
                    <a:off x="4792286" y="2583899"/>
                    <a:ext cx="648072" cy="648072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角丸四角形 204"/>
                  <p:cNvSpPr/>
                  <p:nvPr/>
                </p:nvSpPr>
                <p:spPr>
                  <a:xfrm rot="21170127">
                    <a:off x="4912003" y="3170901"/>
                    <a:ext cx="648072" cy="12241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1" name="弦 200"/>
                <p:cNvSpPr/>
                <p:nvPr/>
              </p:nvSpPr>
              <p:spPr>
                <a:xfrm rot="17513495">
                  <a:off x="4914858" y="2973810"/>
                  <a:ext cx="144016" cy="144016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円/楕円 201"/>
                <p:cNvSpPr/>
                <p:nvPr/>
              </p:nvSpPr>
              <p:spPr>
                <a:xfrm>
                  <a:off x="4832929" y="2813687"/>
                  <a:ext cx="74989" cy="1153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円/楕円 202"/>
                <p:cNvSpPr/>
                <p:nvPr/>
              </p:nvSpPr>
              <p:spPr>
                <a:xfrm>
                  <a:off x="5018666" y="2813687"/>
                  <a:ext cx="74989" cy="1153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" name="グループ化 189"/>
              <p:cNvGrpSpPr/>
              <p:nvPr/>
            </p:nvGrpSpPr>
            <p:grpSpPr>
              <a:xfrm rot="5127690">
                <a:off x="3597209" y="3016553"/>
                <a:ext cx="341934" cy="362108"/>
                <a:chOff x="3653032" y="3283258"/>
                <a:chExt cx="341934" cy="362108"/>
              </a:xfrm>
            </p:grpSpPr>
            <p:sp>
              <p:nvSpPr>
                <p:cNvPr id="198" name="角丸四角形 197"/>
                <p:cNvSpPr/>
                <p:nvPr/>
              </p:nvSpPr>
              <p:spPr>
                <a:xfrm rot="10969115">
                  <a:off x="3889096" y="3283258"/>
                  <a:ext cx="105870" cy="3329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角丸四角形 198"/>
                <p:cNvSpPr/>
                <p:nvPr/>
              </p:nvSpPr>
              <p:spPr>
                <a:xfrm rot="15469115">
                  <a:off x="3766594" y="3425935"/>
                  <a:ext cx="105869" cy="3329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1" name="角丸四角形 190"/>
              <p:cNvSpPr/>
              <p:nvPr/>
            </p:nvSpPr>
            <p:spPr>
              <a:xfrm rot="2277377">
                <a:off x="4209576" y="2950491"/>
                <a:ext cx="105870" cy="332994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/>
              <p:cNvGrpSpPr/>
              <p:nvPr/>
            </p:nvGrpSpPr>
            <p:grpSpPr>
              <a:xfrm rot="21042451">
                <a:off x="4287901" y="3606405"/>
                <a:ext cx="432519" cy="397499"/>
                <a:chOff x="4266472" y="3607354"/>
                <a:chExt cx="432519" cy="397499"/>
              </a:xfrm>
            </p:grpSpPr>
            <p:sp>
              <p:nvSpPr>
                <p:cNvPr id="196" name="角丸四角形 195"/>
                <p:cNvSpPr/>
                <p:nvPr/>
              </p:nvSpPr>
              <p:spPr>
                <a:xfrm rot="20433188">
                  <a:off x="4266472" y="3607354"/>
                  <a:ext cx="151745" cy="3811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角丸四角形 196"/>
                <p:cNvSpPr/>
                <p:nvPr/>
              </p:nvSpPr>
              <p:spPr>
                <a:xfrm rot="16722313">
                  <a:off x="4432535" y="3738396"/>
                  <a:ext cx="151744" cy="3811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3" name="正方形/長方形 192"/>
              <p:cNvSpPr/>
              <p:nvPr/>
            </p:nvSpPr>
            <p:spPr>
              <a:xfrm>
                <a:off x="4451215" y="3446701"/>
                <a:ext cx="380013" cy="4571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4498513" y="3532426"/>
                <a:ext cx="380013" cy="4571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4451215" y="3618151"/>
                <a:ext cx="380013" cy="4571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5" name="正方形/長方形 184"/>
            <p:cNvSpPr/>
            <p:nvPr/>
          </p:nvSpPr>
          <p:spPr>
            <a:xfrm rot="8100000">
              <a:off x="3755678" y="4398454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角丸四角形 185"/>
            <p:cNvSpPr/>
            <p:nvPr/>
          </p:nvSpPr>
          <p:spPr>
            <a:xfrm rot="7489745">
              <a:off x="4145659" y="4183569"/>
              <a:ext cx="51027" cy="16049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角丸四角形 186"/>
            <p:cNvSpPr/>
            <p:nvPr/>
          </p:nvSpPr>
          <p:spPr>
            <a:xfrm rot="4810573">
              <a:off x="3953919" y="4490471"/>
              <a:ext cx="73137" cy="215069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187"/>
            <p:cNvSpPr/>
            <p:nvPr/>
          </p:nvSpPr>
          <p:spPr>
            <a:xfrm rot="19370238">
              <a:off x="3919537" y="4562746"/>
              <a:ext cx="73138" cy="18371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8" name="グループ化 207"/>
          <p:cNvGrpSpPr/>
          <p:nvPr/>
        </p:nvGrpSpPr>
        <p:grpSpPr>
          <a:xfrm>
            <a:off x="4200843" y="2775635"/>
            <a:ext cx="1562519" cy="1562519"/>
            <a:chOff x="4523296" y="3883917"/>
            <a:chExt cx="720080" cy="720080"/>
          </a:xfrm>
        </p:grpSpPr>
        <p:sp>
          <p:nvSpPr>
            <p:cNvPr id="209" name="ドーナツ 208"/>
            <p:cNvSpPr/>
            <p:nvPr/>
          </p:nvSpPr>
          <p:spPr>
            <a:xfrm>
              <a:off x="4523296" y="3883917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0" name="ドーナツ 209"/>
            <p:cNvSpPr/>
            <p:nvPr/>
          </p:nvSpPr>
          <p:spPr>
            <a:xfrm>
              <a:off x="4554153" y="3914774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1" name="正方形/長方形 210"/>
            <p:cNvSpPr/>
            <p:nvPr/>
          </p:nvSpPr>
          <p:spPr>
            <a:xfrm rot="1800000">
              <a:off x="4595304" y="4207953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/>
            <p:cNvSpPr/>
            <p:nvPr/>
          </p:nvSpPr>
          <p:spPr>
            <a:xfrm rot="9000000">
              <a:off x="4595304" y="4207953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3" name="グループ化 212"/>
            <p:cNvGrpSpPr/>
            <p:nvPr/>
          </p:nvGrpSpPr>
          <p:grpSpPr>
            <a:xfrm rot="900000" flipH="1">
              <a:off x="4749689" y="3912386"/>
              <a:ext cx="310162" cy="461022"/>
              <a:chOff x="5245919" y="3429000"/>
              <a:chExt cx="387561" cy="640435"/>
            </a:xfrm>
          </p:grpSpPr>
          <p:sp>
            <p:nvSpPr>
              <p:cNvPr id="216" name="角丸四角形 215"/>
              <p:cNvSpPr/>
              <p:nvPr/>
            </p:nvSpPr>
            <p:spPr>
              <a:xfrm>
                <a:off x="5313040" y="3501008"/>
                <a:ext cx="72008" cy="352226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角丸四角形 216"/>
              <p:cNvSpPr/>
              <p:nvPr/>
            </p:nvSpPr>
            <p:spPr>
              <a:xfrm>
                <a:off x="5400167" y="3429000"/>
                <a:ext cx="72008" cy="424234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角丸四角形 217"/>
              <p:cNvSpPr/>
              <p:nvPr/>
            </p:nvSpPr>
            <p:spPr>
              <a:xfrm>
                <a:off x="5487294" y="3471557"/>
                <a:ext cx="72008" cy="352226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角丸四角形 218"/>
              <p:cNvSpPr/>
              <p:nvPr/>
            </p:nvSpPr>
            <p:spPr>
              <a:xfrm>
                <a:off x="5574420" y="3530316"/>
                <a:ext cx="59060" cy="268611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片側の 2 つの角を丸めた四角形 219"/>
              <p:cNvSpPr/>
              <p:nvPr/>
            </p:nvSpPr>
            <p:spPr>
              <a:xfrm rot="10800000">
                <a:off x="5313035" y="3730137"/>
                <a:ext cx="320443" cy="3392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角丸四角形 220"/>
              <p:cNvSpPr/>
              <p:nvPr/>
            </p:nvSpPr>
            <p:spPr>
              <a:xfrm rot="19219142">
                <a:off x="5245919" y="3652203"/>
                <a:ext cx="88061" cy="351867"/>
              </a:xfrm>
              <a:prstGeom prst="roundRect">
                <a:avLst>
                  <a:gd name="adj" fmla="val 46431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4" name="テキスト ボックス 213"/>
            <p:cNvSpPr txBox="1"/>
            <p:nvPr/>
          </p:nvSpPr>
          <p:spPr>
            <a:xfrm>
              <a:off x="4732787" y="4300661"/>
              <a:ext cx="301097" cy="1578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n w="1905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通行止</a:t>
              </a:r>
              <a:endParaRPr kumimoji="1" lang="ja-JP" altLang="en-US" b="1" dirty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15" name="テキスト ボックス 214"/>
            <p:cNvSpPr txBox="1"/>
            <p:nvPr/>
          </p:nvSpPr>
          <p:spPr>
            <a:xfrm>
              <a:off x="4732787" y="4300661"/>
              <a:ext cx="301097" cy="1578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通行止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22" name="グループ化 221"/>
          <p:cNvGrpSpPr/>
          <p:nvPr/>
        </p:nvGrpSpPr>
        <p:grpSpPr>
          <a:xfrm>
            <a:off x="6051180" y="2752660"/>
            <a:ext cx="1597998" cy="1597998"/>
            <a:chOff x="4523296" y="4649092"/>
            <a:chExt cx="720080" cy="720080"/>
          </a:xfrm>
        </p:grpSpPr>
        <p:sp>
          <p:nvSpPr>
            <p:cNvPr id="223" name="正方形/長方形 222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ドーナツ 223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5" name="ドーナツ 224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6" name="角丸四角形 225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角丸四角形 226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8" name="グループ化 227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254" name="アーチ 253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正方形/長方形 254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246" name="円/楕円 245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角丸四角形 246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" name="グループ化 247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252" name="角丸四角形 251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角丸四角形 252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" name="グループ化 248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250" name="角丸四角形 249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角丸四角形 250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0" name="角丸四角形 229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角丸四角形 230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2" name="グループ化 231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234" name="グループ化 233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238" name="円/楕円 237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角丸四角形 238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0" name="グループ化 239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244" name="角丸四角形 243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角丸四角形 244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1" name="グループ化 240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242" name="角丸四角形 241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角丸四角形 242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35" name="弦 234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円/楕円 235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円/楕円 236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3" name="正方形/長方形 232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7" name="グループ化 256"/>
          <p:cNvGrpSpPr/>
          <p:nvPr/>
        </p:nvGrpSpPr>
        <p:grpSpPr>
          <a:xfrm>
            <a:off x="7919631" y="2762023"/>
            <a:ext cx="1600289" cy="1600289"/>
            <a:chOff x="5242177" y="5523468"/>
            <a:chExt cx="1015748" cy="1015748"/>
          </a:xfrm>
        </p:grpSpPr>
        <p:grpSp>
          <p:nvGrpSpPr>
            <p:cNvPr id="258" name="グループ化 257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297" name="ドーナツ 296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ドーナツ 297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正方形/長方形 298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正方形/長方形 299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260" name="グループ化 259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290" name="片側の 2 つの角を丸めた四角形 289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1" name="円/楕円 290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2" name="角丸四角形 291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角丸四角形 292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パイ 293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5" name="角丸四角形 294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片側の 2 つの角を丸めた四角形 295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1" name="グループ化 260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262" name="グループ化 261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284" name="角丸四角形 283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角丸四角形 284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角丸四角形 285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角丸四角形 286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片側の 2 つの角を丸めた四角形 287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角丸四角形 288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3" name="グループ化 262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278" name="角丸四角形 277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角丸四角形 278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角丸四角形 279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角丸四角形 280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片側の 2 つの角を丸めた四角形 281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角丸四角形 282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4" name="グループ化 263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272" name="角丸四角形 271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角丸四角形 272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4" name="角丸四角形 273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角丸四角形 274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片側の 2 つの角を丸めた四角形 275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角丸四角形 276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5" name="グループ化 264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266" name="角丸四角形 265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角丸四角形 266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角丸四角形 267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角丸四角形 268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片側の 2 つの角を丸めた四角形 269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角丸四角形 270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01" name="グループ化 300"/>
          <p:cNvGrpSpPr/>
          <p:nvPr/>
        </p:nvGrpSpPr>
        <p:grpSpPr>
          <a:xfrm>
            <a:off x="416730" y="4734145"/>
            <a:ext cx="1584546" cy="1584546"/>
            <a:chOff x="3291812" y="3140968"/>
            <a:chExt cx="720080" cy="720080"/>
          </a:xfrm>
        </p:grpSpPr>
        <p:grpSp>
          <p:nvGrpSpPr>
            <p:cNvPr id="302" name="グループ化 301"/>
            <p:cNvGrpSpPr/>
            <p:nvPr/>
          </p:nvGrpSpPr>
          <p:grpSpPr>
            <a:xfrm>
              <a:off x="3291812" y="3140968"/>
              <a:ext cx="720080" cy="720080"/>
              <a:chOff x="3291812" y="3140968"/>
              <a:chExt cx="720080" cy="720080"/>
            </a:xfrm>
          </p:grpSpPr>
          <p:sp>
            <p:nvSpPr>
              <p:cNvPr id="305" name="ドーナツ 30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ドーナツ 30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>
              <a:xfrm rot="2700000">
                <a:off x="3363820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3" name="ハート 302"/>
            <p:cNvSpPr/>
            <p:nvPr/>
          </p:nvSpPr>
          <p:spPr>
            <a:xfrm rot="900000">
              <a:off x="3445572" y="3318239"/>
              <a:ext cx="412562" cy="41256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正方形/長方形 303"/>
            <p:cNvSpPr/>
            <p:nvPr/>
          </p:nvSpPr>
          <p:spPr>
            <a:xfrm rot="2700000">
              <a:off x="3363820" y="3465004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8" name="グループ化 307"/>
          <p:cNvGrpSpPr/>
          <p:nvPr/>
        </p:nvGrpSpPr>
        <p:grpSpPr>
          <a:xfrm>
            <a:off x="2322762" y="4723263"/>
            <a:ext cx="1584546" cy="1584546"/>
            <a:chOff x="2041838" y="2848453"/>
            <a:chExt cx="720080" cy="720080"/>
          </a:xfrm>
        </p:grpSpPr>
        <p:sp>
          <p:nvSpPr>
            <p:cNvPr id="309" name="正方形/長方形 308"/>
            <p:cNvSpPr/>
            <p:nvPr/>
          </p:nvSpPr>
          <p:spPr>
            <a:xfrm rot="18900000" flipH="1">
              <a:off x="2113846" y="3172489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/>
            <p:cNvGrpSpPr/>
            <p:nvPr/>
          </p:nvGrpSpPr>
          <p:grpSpPr>
            <a:xfrm>
              <a:off x="2041838" y="2848453"/>
              <a:ext cx="720080" cy="720080"/>
              <a:chOff x="3291812" y="3140968"/>
              <a:chExt cx="720080" cy="720080"/>
            </a:xfrm>
          </p:grpSpPr>
          <p:sp>
            <p:nvSpPr>
              <p:cNvPr id="314" name="ドーナツ 31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5" name="ドーナツ 31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正方形/長方形 315"/>
              <p:cNvSpPr/>
              <p:nvPr/>
            </p:nvSpPr>
            <p:spPr>
              <a:xfrm rot="2700000">
                <a:off x="3363820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ハート 310"/>
            <p:cNvSpPr/>
            <p:nvPr/>
          </p:nvSpPr>
          <p:spPr>
            <a:xfrm>
              <a:off x="2195597" y="3016438"/>
              <a:ext cx="412562" cy="41256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正方形/長方形 311"/>
            <p:cNvSpPr/>
            <p:nvPr/>
          </p:nvSpPr>
          <p:spPr>
            <a:xfrm rot="2700000">
              <a:off x="2113846" y="317248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正方形/長方形 312"/>
            <p:cNvSpPr/>
            <p:nvPr/>
          </p:nvSpPr>
          <p:spPr>
            <a:xfrm rot="18900000" flipH="1">
              <a:off x="2113846" y="317248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7" name="グループ化 316"/>
          <p:cNvGrpSpPr/>
          <p:nvPr/>
        </p:nvGrpSpPr>
        <p:grpSpPr>
          <a:xfrm>
            <a:off x="4171052" y="4723263"/>
            <a:ext cx="1584546" cy="1584546"/>
            <a:chOff x="3291812" y="4188718"/>
            <a:chExt cx="720080" cy="720080"/>
          </a:xfrm>
        </p:grpSpPr>
        <p:grpSp>
          <p:nvGrpSpPr>
            <p:cNvPr id="318" name="グループ化 317"/>
            <p:cNvGrpSpPr/>
            <p:nvPr/>
          </p:nvGrpSpPr>
          <p:grpSpPr>
            <a:xfrm>
              <a:off x="3291812" y="4188718"/>
              <a:ext cx="720080" cy="720080"/>
              <a:chOff x="3291812" y="3140968"/>
              <a:chExt cx="720080" cy="720080"/>
            </a:xfrm>
          </p:grpSpPr>
          <p:sp>
            <p:nvSpPr>
              <p:cNvPr id="328" name="ドーナツ 32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ドーナツ 32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9" name="グループ化 318"/>
            <p:cNvGrpSpPr/>
            <p:nvPr/>
          </p:nvGrpSpPr>
          <p:grpSpPr>
            <a:xfrm rot="900000">
              <a:off x="3429926" y="4321984"/>
              <a:ext cx="459108" cy="453548"/>
              <a:chOff x="3656856" y="3429000"/>
              <a:chExt cx="1384920" cy="1368152"/>
            </a:xfrm>
          </p:grpSpPr>
          <p:sp>
            <p:nvSpPr>
              <p:cNvPr id="321" name="円/楕円 320"/>
              <p:cNvSpPr/>
              <p:nvPr/>
            </p:nvSpPr>
            <p:spPr>
              <a:xfrm>
                <a:off x="3797232" y="3560992"/>
                <a:ext cx="1104168" cy="11041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2" name="グループ化 321"/>
              <p:cNvGrpSpPr/>
              <p:nvPr/>
            </p:nvGrpSpPr>
            <p:grpSpPr>
              <a:xfrm>
                <a:off x="3656856" y="3429000"/>
                <a:ext cx="1384920" cy="1368152"/>
                <a:chOff x="3656856" y="3429000"/>
                <a:chExt cx="1384920" cy="1368152"/>
              </a:xfrm>
            </p:grpSpPr>
            <p:sp>
              <p:nvSpPr>
                <p:cNvPr id="323" name="ドーナツ 322"/>
                <p:cNvSpPr/>
                <p:nvPr/>
              </p:nvSpPr>
              <p:spPr>
                <a:xfrm>
                  <a:off x="3656856" y="3429000"/>
                  <a:ext cx="1368152" cy="1368152"/>
                </a:xfrm>
                <a:prstGeom prst="donut">
                  <a:avLst>
                    <a:gd name="adj" fmla="val 2594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4" name="ドーナツ 323"/>
                <p:cNvSpPr/>
                <p:nvPr/>
              </p:nvSpPr>
              <p:spPr>
                <a:xfrm>
                  <a:off x="3856881" y="3429000"/>
                  <a:ext cx="952103" cy="1368152"/>
                </a:xfrm>
                <a:prstGeom prst="donut">
                  <a:avLst>
                    <a:gd name="adj" fmla="val 2594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5" name="ドーナツ 324"/>
                <p:cNvSpPr/>
                <p:nvPr/>
              </p:nvSpPr>
              <p:spPr>
                <a:xfrm>
                  <a:off x="4160912" y="3429000"/>
                  <a:ext cx="360040" cy="1368152"/>
                </a:xfrm>
                <a:prstGeom prst="donut">
                  <a:avLst>
                    <a:gd name="adj" fmla="val 6969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6" name="ドーナツ 325"/>
                <p:cNvSpPr/>
                <p:nvPr/>
              </p:nvSpPr>
              <p:spPr>
                <a:xfrm rot="5400000">
                  <a:off x="3873649" y="3429000"/>
                  <a:ext cx="952103" cy="1368152"/>
                </a:xfrm>
                <a:prstGeom prst="donut">
                  <a:avLst>
                    <a:gd name="adj" fmla="val 2594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7" name="ドーナツ 326"/>
                <p:cNvSpPr/>
                <p:nvPr/>
              </p:nvSpPr>
              <p:spPr>
                <a:xfrm rot="5400000">
                  <a:off x="4177680" y="3429000"/>
                  <a:ext cx="360040" cy="1368152"/>
                </a:xfrm>
                <a:prstGeom prst="donut">
                  <a:avLst>
                    <a:gd name="adj" fmla="val 6969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20" name="正方形/長方形 319"/>
            <p:cNvSpPr/>
            <p:nvPr/>
          </p:nvSpPr>
          <p:spPr>
            <a:xfrm rot="2700000">
              <a:off x="3363820" y="4512754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0" name="グループ化 329"/>
          <p:cNvGrpSpPr/>
          <p:nvPr/>
        </p:nvGrpSpPr>
        <p:grpSpPr>
          <a:xfrm>
            <a:off x="6051180" y="4750109"/>
            <a:ext cx="1568582" cy="1568582"/>
            <a:chOff x="3291812" y="2336105"/>
            <a:chExt cx="720080" cy="720080"/>
          </a:xfrm>
        </p:grpSpPr>
        <p:sp>
          <p:nvSpPr>
            <p:cNvPr id="331" name="正方形/長方形 330"/>
            <p:cNvSpPr/>
            <p:nvPr/>
          </p:nvSpPr>
          <p:spPr>
            <a:xfrm>
              <a:off x="3338960" y="2674649"/>
              <a:ext cx="167578" cy="641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2" name="グループ化 331"/>
            <p:cNvGrpSpPr/>
            <p:nvPr/>
          </p:nvGrpSpPr>
          <p:grpSpPr>
            <a:xfrm>
              <a:off x="3291812" y="2336105"/>
              <a:ext cx="720080" cy="720080"/>
              <a:chOff x="3291812" y="2336105"/>
              <a:chExt cx="720080" cy="720080"/>
            </a:xfrm>
          </p:grpSpPr>
          <p:sp>
            <p:nvSpPr>
              <p:cNvPr id="341" name="ドーナツ 340"/>
              <p:cNvSpPr/>
              <p:nvPr/>
            </p:nvSpPr>
            <p:spPr>
              <a:xfrm>
                <a:off x="3291812" y="2336105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ドーナツ 341"/>
              <p:cNvSpPr/>
              <p:nvPr/>
            </p:nvSpPr>
            <p:spPr>
              <a:xfrm>
                <a:off x="3322669" y="2366962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正方形/長方形 342"/>
              <p:cNvSpPr/>
              <p:nvPr/>
            </p:nvSpPr>
            <p:spPr>
              <a:xfrm rot="2700000">
                <a:off x="3363820" y="2660141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/>
            <p:cNvGrpSpPr/>
            <p:nvPr/>
          </p:nvGrpSpPr>
          <p:grpSpPr>
            <a:xfrm>
              <a:off x="3424488" y="2580916"/>
              <a:ext cx="495054" cy="226818"/>
              <a:chOff x="5101342" y="3877720"/>
              <a:chExt cx="613257" cy="280976"/>
            </a:xfrm>
          </p:grpSpPr>
          <p:grpSp>
            <p:nvGrpSpPr>
              <p:cNvPr id="334" name="グループ化 333"/>
              <p:cNvGrpSpPr/>
              <p:nvPr/>
            </p:nvGrpSpPr>
            <p:grpSpPr>
              <a:xfrm>
                <a:off x="5480695" y="3877720"/>
                <a:ext cx="233904" cy="280976"/>
                <a:chOff x="5471322" y="3898997"/>
                <a:chExt cx="233904" cy="280976"/>
              </a:xfrm>
            </p:grpSpPr>
            <p:sp>
              <p:nvSpPr>
                <p:cNvPr id="339" name="フリーフォーム 338"/>
                <p:cNvSpPr/>
                <p:nvPr/>
              </p:nvSpPr>
              <p:spPr>
                <a:xfrm rot="10800000">
                  <a:off x="5471322" y="3898997"/>
                  <a:ext cx="233904" cy="280976"/>
                </a:xfrm>
                <a:custGeom>
                  <a:avLst/>
                  <a:gdLst>
                    <a:gd name="connsiteX0" fmla="*/ 0 w 207169"/>
                    <a:gd name="connsiteY0" fmla="*/ 0 h 242888"/>
                    <a:gd name="connsiteX1" fmla="*/ 0 w 207169"/>
                    <a:gd name="connsiteY1" fmla="*/ 200025 h 242888"/>
                    <a:gd name="connsiteX2" fmla="*/ 57150 w 207169"/>
                    <a:gd name="connsiteY2" fmla="*/ 200025 h 242888"/>
                    <a:gd name="connsiteX3" fmla="*/ 57150 w 207169"/>
                    <a:gd name="connsiteY3" fmla="*/ 242888 h 242888"/>
                    <a:gd name="connsiteX4" fmla="*/ 147638 w 207169"/>
                    <a:gd name="connsiteY4" fmla="*/ 242888 h 242888"/>
                    <a:gd name="connsiteX5" fmla="*/ 147638 w 207169"/>
                    <a:gd name="connsiteY5" fmla="*/ 200025 h 242888"/>
                    <a:gd name="connsiteX6" fmla="*/ 207169 w 207169"/>
                    <a:gd name="connsiteY6" fmla="*/ 200025 h 242888"/>
                    <a:gd name="connsiteX7" fmla="*/ 207169 w 207169"/>
                    <a:gd name="connsiteY7" fmla="*/ 7144 h 242888"/>
                    <a:gd name="connsiteX8" fmla="*/ 0 w 207169"/>
                    <a:gd name="connsiteY8" fmla="*/ 0 h 242888"/>
                    <a:gd name="connsiteX0" fmla="*/ 0 w 207169"/>
                    <a:gd name="connsiteY0" fmla="*/ 468 h 243356"/>
                    <a:gd name="connsiteX1" fmla="*/ 0 w 207169"/>
                    <a:gd name="connsiteY1" fmla="*/ 200493 h 243356"/>
                    <a:gd name="connsiteX2" fmla="*/ 57150 w 207169"/>
                    <a:gd name="connsiteY2" fmla="*/ 200493 h 243356"/>
                    <a:gd name="connsiteX3" fmla="*/ 57150 w 207169"/>
                    <a:gd name="connsiteY3" fmla="*/ 243356 h 243356"/>
                    <a:gd name="connsiteX4" fmla="*/ 147638 w 207169"/>
                    <a:gd name="connsiteY4" fmla="*/ 243356 h 243356"/>
                    <a:gd name="connsiteX5" fmla="*/ 147638 w 207169"/>
                    <a:gd name="connsiteY5" fmla="*/ 200493 h 243356"/>
                    <a:gd name="connsiteX6" fmla="*/ 207169 w 207169"/>
                    <a:gd name="connsiteY6" fmla="*/ 200493 h 243356"/>
                    <a:gd name="connsiteX7" fmla="*/ 207169 w 207169"/>
                    <a:gd name="connsiteY7" fmla="*/ 0 h 243356"/>
                    <a:gd name="connsiteX8" fmla="*/ 0 w 207169"/>
                    <a:gd name="connsiteY8" fmla="*/ 468 h 243356"/>
                    <a:gd name="connsiteX0" fmla="*/ 0 w 207169"/>
                    <a:gd name="connsiteY0" fmla="*/ 468 h 243356"/>
                    <a:gd name="connsiteX1" fmla="*/ 0 w 207169"/>
                    <a:gd name="connsiteY1" fmla="*/ 200493 h 243356"/>
                    <a:gd name="connsiteX2" fmla="*/ 57150 w 207169"/>
                    <a:gd name="connsiteY2" fmla="*/ 200493 h 243356"/>
                    <a:gd name="connsiteX3" fmla="*/ 57150 w 207169"/>
                    <a:gd name="connsiteY3" fmla="*/ 243356 h 243356"/>
                    <a:gd name="connsiteX4" fmla="*/ 147638 w 207169"/>
                    <a:gd name="connsiteY4" fmla="*/ 243356 h 243356"/>
                    <a:gd name="connsiteX5" fmla="*/ 147638 w 207169"/>
                    <a:gd name="connsiteY5" fmla="*/ 200493 h 243356"/>
                    <a:gd name="connsiteX6" fmla="*/ 207169 w 207169"/>
                    <a:gd name="connsiteY6" fmla="*/ 200493 h 243356"/>
                    <a:gd name="connsiteX7" fmla="*/ 207169 w 207169"/>
                    <a:gd name="connsiteY7" fmla="*/ 0 h 243356"/>
                    <a:gd name="connsiteX8" fmla="*/ 0 w 207169"/>
                    <a:gd name="connsiteY8" fmla="*/ 468 h 243356"/>
                    <a:gd name="connsiteX0" fmla="*/ 0 w 207930"/>
                    <a:gd name="connsiteY0" fmla="*/ 0 h 243649"/>
                    <a:gd name="connsiteX1" fmla="*/ 761 w 207930"/>
                    <a:gd name="connsiteY1" fmla="*/ 200786 h 243649"/>
                    <a:gd name="connsiteX2" fmla="*/ 57911 w 207930"/>
                    <a:gd name="connsiteY2" fmla="*/ 200786 h 243649"/>
                    <a:gd name="connsiteX3" fmla="*/ 57911 w 207930"/>
                    <a:gd name="connsiteY3" fmla="*/ 243649 h 243649"/>
                    <a:gd name="connsiteX4" fmla="*/ 148399 w 207930"/>
                    <a:gd name="connsiteY4" fmla="*/ 243649 h 243649"/>
                    <a:gd name="connsiteX5" fmla="*/ 148399 w 207930"/>
                    <a:gd name="connsiteY5" fmla="*/ 200786 h 243649"/>
                    <a:gd name="connsiteX6" fmla="*/ 207930 w 207930"/>
                    <a:gd name="connsiteY6" fmla="*/ 200786 h 243649"/>
                    <a:gd name="connsiteX7" fmla="*/ 207930 w 207930"/>
                    <a:gd name="connsiteY7" fmla="*/ 293 h 243649"/>
                    <a:gd name="connsiteX8" fmla="*/ 0 w 207930"/>
                    <a:gd name="connsiteY8" fmla="*/ 0 h 243649"/>
                    <a:gd name="connsiteX0" fmla="*/ 0 w 207930"/>
                    <a:gd name="connsiteY0" fmla="*/ 0 h 243649"/>
                    <a:gd name="connsiteX1" fmla="*/ 761 w 207930"/>
                    <a:gd name="connsiteY1" fmla="*/ 200786 h 243649"/>
                    <a:gd name="connsiteX2" fmla="*/ 57911 w 207930"/>
                    <a:gd name="connsiteY2" fmla="*/ 200786 h 243649"/>
                    <a:gd name="connsiteX3" fmla="*/ 57911 w 207930"/>
                    <a:gd name="connsiteY3" fmla="*/ 243649 h 243649"/>
                    <a:gd name="connsiteX4" fmla="*/ 148399 w 207930"/>
                    <a:gd name="connsiteY4" fmla="*/ 243649 h 243649"/>
                    <a:gd name="connsiteX5" fmla="*/ 163217 w 207930"/>
                    <a:gd name="connsiteY5" fmla="*/ 200786 h 243649"/>
                    <a:gd name="connsiteX6" fmla="*/ 207930 w 207930"/>
                    <a:gd name="connsiteY6" fmla="*/ 200786 h 243649"/>
                    <a:gd name="connsiteX7" fmla="*/ 207930 w 207930"/>
                    <a:gd name="connsiteY7" fmla="*/ 293 h 243649"/>
                    <a:gd name="connsiteX8" fmla="*/ 0 w 207930"/>
                    <a:gd name="connsiteY8" fmla="*/ 0 h 243649"/>
                    <a:gd name="connsiteX0" fmla="*/ 0 w 207930"/>
                    <a:gd name="connsiteY0" fmla="*/ 0 h 245714"/>
                    <a:gd name="connsiteX1" fmla="*/ 761 w 207930"/>
                    <a:gd name="connsiteY1" fmla="*/ 200786 h 245714"/>
                    <a:gd name="connsiteX2" fmla="*/ 57911 w 207930"/>
                    <a:gd name="connsiteY2" fmla="*/ 200786 h 245714"/>
                    <a:gd name="connsiteX3" fmla="*/ 57911 w 207930"/>
                    <a:gd name="connsiteY3" fmla="*/ 243649 h 245714"/>
                    <a:gd name="connsiteX4" fmla="*/ 165334 w 207930"/>
                    <a:gd name="connsiteY4" fmla="*/ 245714 h 245714"/>
                    <a:gd name="connsiteX5" fmla="*/ 163217 w 207930"/>
                    <a:gd name="connsiteY5" fmla="*/ 200786 h 245714"/>
                    <a:gd name="connsiteX6" fmla="*/ 207930 w 207930"/>
                    <a:gd name="connsiteY6" fmla="*/ 200786 h 245714"/>
                    <a:gd name="connsiteX7" fmla="*/ 207930 w 207930"/>
                    <a:gd name="connsiteY7" fmla="*/ 293 h 245714"/>
                    <a:gd name="connsiteX8" fmla="*/ 0 w 207930"/>
                    <a:gd name="connsiteY8" fmla="*/ 0 h 245714"/>
                    <a:gd name="connsiteX0" fmla="*/ 0 w 207930"/>
                    <a:gd name="connsiteY0" fmla="*/ 0 h 243649"/>
                    <a:gd name="connsiteX1" fmla="*/ 761 w 207930"/>
                    <a:gd name="connsiteY1" fmla="*/ 200786 h 243649"/>
                    <a:gd name="connsiteX2" fmla="*/ 57911 w 207930"/>
                    <a:gd name="connsiteY2" fmla="*/ 200786 h 243649"/>
                    <a:gd name="connsiteX3" fmla="*/ 57911 w 207930"/>
                    <a:gd name="connsiteY3" fmla="*/ 243649 h 243649"/>
                    <a:gd name="connsiteX4" fmla="*/ 165334 w 207930"/>
                    <a:gd name="connsiteY4" fmla="*/ 243649 h 243649"/>
                    <a:gd name="connsiteX5" fmla="*/ 163217 w 207930"/>
                    <a:gd name="connsiteY5" fmla="*/ 200786 h 243649"/>
                    <a:gd name="connsiteX6" fmla="*/ 207930 w 207930"/>
                    <a:gd name="connsiteY6" fmla="*/ 200786 h 243649"/>
                    <a:gd name="connsiteX7" fmla="*/ 207930 w 207930"/>
                    <a:gd name="connsiteY7" fmla="*/ 293 h 243649"/>
                    <a:gd name="connsiteX8" fmla="*/ 0 w 207930"/>
                    <a:gd name="connsiteY8" fmla="*/ 0 h 243649"/>
                    <a:gd name="connsiteX0" fmla="*/ 0 w 207930"/>
                    <a:gd name="connsiteY0" fmla="*/ 0 h 243649"/>
                    <a:gd name="connsiteX1" fmla="*/ 761 w 207930"/>
                    <a:gd name="connsiteY1" fmla="*/ 200786 h 243649"/>
                    <a:gd name="connsiteX2" fmla="*/ 40976 w 207930"/>
                    <a:gd name="connsiteY2" fmla="*/ 200786 h 243649"/>
                    <a:gd name="connsiteX3" fmla="*/ 57911 w 207930"/>
                    <a:gd name="connsiteY3" fmla="*/ 243649 h 243649"/>
                    <a:gd name="connsiteX4" fmla="*/ 165334 w 207930"/>
                    <a:gd name="connsiteY4" fmla="*/ 243649 h 243649"/>
                    <a:gd name="connsiteX5" fmla="*/ 163217 w 207930"/>
                    <a:gd name="connsiteY5" fmla="*/ 200786 h 243649"/>
                    <a:gd name="connsiteX6" fmla="*/ 207930 w 207930"/>
                    <a:gd name="connsiteY6" fmla="*/ 200786 h 243649"/>
                    <a:gd name="connsiteX7" fmla="*/ 207930 w 207930"/>
                    <a:gd name="connsiteY7" fmla="*/ 293 h 243649"/>
                    <a:gd name="connsiteX8" fmla="*/ 0 w 207930"/>
                    <a:gd name="connsiteY8" fmla="*/ 0 h 243649"/>
                    <a:gd name="connsiteX0" fmla="*/ 0 w 207930"/>
                    <a:gd name="connsiteY0" fmla="*/ 0 h 243649"/>
                    <a:gd name="connsiteX1" fmla="*/ 761 w 207930"/>
                    <a:gd name="connsiteY1" fmla="*/ 200786 h 243649"/>
                    <a:gd name="connsiteX2" fmla="*/ 40976 w 207930"/>
                    <a:gd name="connsiteY2" fmla="*/ 200786 h 243649"/>
                    <a:gd name="connsiteX3" fmla="*/ 38860 w 207930"/>
                    <a:gd name="connsiteY3" fmla="*/ 243649 h 243649"/>
                    <a:gd name="connsiteX4" fmla="*/ 165334 w 207930"/>
                    <a:gd name="connsiteY4" fmla="*/ 243649 h 243649"/>
                    <a:gd name="connsiteX5" fmla="*/ 163217 w 207930"/>
                    <a:gd name="connsiteY5" fmla="*/ 200786 h 243649"/>
                    <a:gd name="connsiteX6" fmla="*/ 207930 w 207930"/>
                    <a:gd name="connsiteY6" fmla="*/ 200786 h 243649"/>
                    <a:gd name="connsiteX7" fmla="*/ 207930 w 207930"/>
                    <a:gd name="connsiteY7" fmla="*/ 293 h 243649"/>
                    <a:gd name="connsiteX8" fmla="*/ 0 w 207930"/>
                    <a:gd name="connsiteY8" fmla="*/ 0 h 243649"/>
                    <a:gd name="connsiteX0" fmla="*/ 0 w 207930"/>
                    <a:gd name="connsiteY0" fmla="*/ 0 h 243649"/>
                    <a:gd name="connsiteX1" fmla="*/ 761 w 207930"/>
                    <a:gd name="connsiteY1" fmla="*/ 200786 h 243649"/>
                    <a:gd name="connsiteX2" fmla="*/ 40976 w 207930"/>
                    <a:gd name="connsiteY2" fmla="*/ 200786 h 243649"/>
                    <a:gd name="connsiteX3" fmla="*/ 45210 w 207930"/>
                    <a:gd name="connsiteY3" fmla="*/ 243649 h 243649"/>
                    <a:gd name="connsiteX4" fmla="*/ 165334 w 207930"/>
                    <a:gd name="connsiteY4" fmla="*/ 243649 h 243649"/>
                    <a:gd name="connsiteX5" fmla="*/ 163217 w 207930"/>
                    <a:gd name="connsiteY5" fmla="*/ 200786 h 243649"/>
                    <a:gd name="connsiteX6" fmla="*/ 207930 w 207930"/>
                    <a:gd name="connsiteY6" fmla="*/ 200786 h 243649"/>
                    <a:gd name="connsiteX7" fmla="*/ 207930 w 207930"/>
                    <a:gd name="connsiteY7" fmla="*/ 293 h 243649"/>
                    <a:gd name="connsiteX8" fmla="*/ 0 w 207930"/>
                    <a:gd name="connsiteY8" fmla="*/ 0 h 243649"/>
                    <a:gd name="connsiteX0" fmla="*/ 0 w 207930"/>
                    <a:gd name="connsiteY0" fmla="*/ 0 h 243649"/>
                    <a:gd name="connsiteX1" fmla="*/ 761 w 207930"/>
                    <a:gd name="connsiteY1" fmla="*/ 200786 h 243649"/>
                    <a:gd name="connsiteX2" fmla="*/ 40976 w 207930"/>
                    <a:gd name="connsiteY2" fmla="*/ 200786 h 243649"/>
                    <a:gd name="connsiteX3" fmla="*/ 40976 w 207930"/>
                    <a:gd name="connsiteY3" fmla="*/ 243649 h 243649"/>
                    <a:gd name="connsiteX4" fmla="*/ 165334 w 207930"/>
                    <a:gd name="connsiteY4" fmla="*/ 243649 h 243649"/>
                    <a:gd name="connsiteX5" fmla="*/ 163217 w 207930"/>
                    <a:gd name="connsiteY5" fmla="*/ 200786 h 243649"/>
                    <a:gd name="connsiteX6" fmla="*/ 207930 w 207930"/>
                    <a:gd name="connsiteY6" fmla="*/ 200786 h 243649"/>
                    <a:gd name="connsiteX7" fmla="*/ 207930 w 207930"/>
                    <a:gd name="connsiteY7" fmla="*/ 293 h 243649"/>
                    <a:gd name="connsiteX8" fmla="*/ 0 w 207930"/>
                    <a:gd name="connsiteY8" fmla="*/ 0 h 243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7930" h="243649">
                      <a:moveTo>
                        <a:pt x="0" y="0"/>
                      </a:moveTo>
                      <a:cubicBezTo>
                        <a:pt x="254" y="66929"/>
                        <a:pt x="507" y="133857"/>
                        <a:pt x="761" y="200786"/>
                      </a:cubicBezTo>
                      <a:lnTo>
                        <a:pt x="40976" y="200786"/>
                      </a:lnTo>
                      <a:cubicBezTo>
                        <a:pt x="40271" y="215074"/>
                        <a:pt x="41681" y="229361"/>
                        <a:pt x="40976" y="243649"/>
                      </a:cubicBezTo>
                      <a:lnTo>
                        <a:pt x="165334" y="243649"/>
                      </a:lnTo>
                      <a:cubicBezTo>
                        <a:pt x="164628" y="228673"/>
                        <a:pt x="163923" y="215762"/>
                        <a:pt x="163217" y="200786"/>
                      </a:cubicBezTo>
                      <a:lnTo>
                        <a:pt x="207930" y="200786"/>
                      </a:lnTo>
                      <a:lnTo>
                        <a:pt x="207930" y="2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 339"/>
                <p:cNvSpPr/>
                <p:nvPr/>
              </p:nvSpPr>
              <p:spPr>
                <a:xfrm rot="10800000">
                  <a:off x="5509298" y="3953905"/>
                  <a:ext cx="158200" cy="185376"/>
                </a:xfrm>
                <a:custGeom>
                  <a:avLst/>
                  <a:gdLst>
                    <a:gd name="connsiteX0" fmla="*/ 0 w 207169"/>
                    <a:gd name="connsiteY0" fmla="*/ 0 h 242888"/>
                    <a:gd name="connsiteX1" fmla="*/ 0 w 207169"/>
                    <a:gd name="connsiteY1" fmla="*/ 200025 h 242888"/>
                    <a:gd name="connsiteX2" fmla="*/ 57150 w 207169"/>
                    <a:gd name="connsiteY2" fmla="*/ 200025 h 242888"/>
                    <a:gd name="connsiteX3" fmla="*/ 57150 w 207169"/>
                    <a:gd name="connsiteY3" fmla="*/ 242888 h 242888"/>
                    <a:gd name="connsiteX4" fmla="*/ 147638 w 207169"/>
                    <a:gd name="connsiteY4" fmla="*/ 242888 h 242888"/>
                    <a:gd name="connsiteX5" fmla="*/ 147638 w 207169"/>
                    <a:gd name="connsiteY5" fmla="*/ 200025 h 242888"/>
                    <a:gd name="connsiteX6" fmla="*/ 207169 w 207169"/>
                    <a:gd name="connsiteY6" fmla="*/ 200025 h 242888"/>
                    <a:gd name="connsiteX7" fmla="*/ 207169 w 207169"/>
                    <a:gd name="connsiteY7" fmla="*/ 7144 h 242888"/>
                    <a:gd name="connsiteX8" fmla="*/ 0 w 207169"/>
                    <a:gd name="connsiteY8" fmla="*/ 0 h 242888"/>
                    <a:gd name="connsiteX0" fmla="*/ 0 w 207169"/>
                    <a:gd name="connsiteY0" fmla="*/ 468 h 243356"/>
                    <a:gd name="connsiteX1" fmla="*/ 0 w 207169"/>
                    <a:gd name="connsiteY1" fmla="*/ 200493 h 243356"/>
                    <a:gd name="connsiteX2" fmla="*/ 57150 w 207169"/>
                    <a:gd name="connsiteY2" fmla="*/ 200493 h 243356"/>
                    <a:gd name="connsiteX3" fmla="*/ 57150 w 207169"/>
                    <a:gd name="connsiteY3" fmla="*/ 243356 h 243356"/>
                    <a:gd name="connsiteX4" fmla="*/ 147638 w 207169"/>
                    <a:gd name="connsiteY4" fmla="*/ 243356 h 243356"/>
                    <a:gd name="connsiteX5" fmla="*/ 147638 w 207169"/>
                    <a:gd name="connsiteY5" fmla="*/ 200493 h 243356"/>
                    <a:gd name="connsiteX6" fmla="*/ 207169 w 207169"/>
                    <a:gd name="connsiteY6" fmla="*/ 200493 h 243356"/>
                    <a:gd name="connsiteX7" fmla="*/ 207169 w 207169"/>
                    <a:gd name="connsiteY7" fmla="*/ 0 h 243356"/>
                    <a:gd name="connsiteX8" fmla="*/ 0 w 207169"/>
                    <a:gd name="connsiteY8" fmla="*/ 468 h 243356"/>
                    <a:gd name="connsiteX0" fmla="*/ 0 w 207169"/>
                    <a:gd name="connsiteY0" fmla="*/ 468 h 243356"/>
                    <a:gd name="connsiteX1" fmla="*/ 0 w 207169"/>
                    <a:gd name="connsiteY1" fmla="*/ 200493 h 243356"/>
                    <a:gd name="connsiteX2" fmla="*/ 57150 w 207169"/>
                    <a:gd name="connsiteY2" fmla="*/ 200493 h 243356"/>
                    <a:gd name="connsiteX3" fmla="*/ 57150 w 207169"/>
                    <a:gd name="connsiteY3" fmla="*/ 243356 h 243356"/>
                    <a:gd name="connsiteX4" fmla="*/ 147638 w 207169"/>
                    <a:gd name="connsiteY4" fmla="*/ 243356 h 243356"/>
                    <a:gd name="connsiteX5" fmla="*/ 147638 w 207169"/>
                    <a:gd name="connsiteY5" fmla="*/ 200493 h 243356"/>
                    <a:gd name="connsiteX6" fmla="*/ 207169 w 207169"/>
                    <a:gd name="connsiteY6" fmla="*/ 200493 h 243356"/>
                    <a:gd name="connsiteX7" fmla="*/ 207169 w 207169"/>
                    <a:gd name="connsiteY7" fmla="*/ 0 h 243356"/>
                    <a:gd name="connsiteX8" fmla="*/ 0 w 207169"/>
                    <a:gd name="connsiteY8" fmla="*/ 468 h 243356"/>
                    <a:gd name="connsiteX0" fmla="*/ 0 w 207930"/>
                    <a:gd name="connsiteY0" fmla="*/ 0 h 243649"/>
                    <a:gd name="connsiteX1" fmla="*/ 761 w 207930"/>
                    <a:gd name="connsiteY1" fmla="*/ 200786 h 243649"/>
                    <a:gd name="connsiteX2" fmla="*/ 57911 w 207930"/>
                    <a:gd name="connsiteY2" fmla="*/ 200786 h 243649"/>
                    <a:gd name="connsiteX3" fmla="*/ 57911 w 207930"/>
                    <a:gd name="connsiteY3" fmla="*/ 243649 h 243649"/>
                    <a:gd name="connsiteX4" fmla="*/ 148399 w 207930"/>
                    <a:gd name="connsiteY4" fmla="*/ 243649 h 243649"/>
                    <a:gd name="connsiteX5" fmla="*/ 148399 w 207930"/>
                    <a:gd name="connsiteY5" fmla="*/ 200786 h 243649"/>
                    <a:gd name="connsiteX6" fmla="*/ 207930 w 207930"/>
                    <a:gd name="connsiteY6" fmla="*/ 200786 h 243649"/>
                    <a:gd name="connsiteX7" fmla="*/ 207930 w 207930"/>
                    <a:gd name="connsiteY7" fmla="*/ 293 h 243649"/>
                    <a:gd name="connsiteX8" fmla="*/ 0 w 207930"/>
                    <a:gd name="connsiteY8" fmla="*/ 0 h 243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7930" h="243649">
                      <a:moveTo>
                        <a:pt x="0" y="0"/>
                      </a:moveTo>
                      <a:cubicBezTo>
                        <a:pt x="254" y="66929"/>
                        <a:pt x="507" y="133857"/>
                        <a:pt x="761" y="200786"/>
                      </a:cubicBezTo>
                      <a:lnTo>
                        <a:pt x="57911" y="200786"/>
                      </a:lnTo>
                      <a:lnTo>
                        <a:pt x="57911" y="243649"/>
                      </a:lnTo>
                      <a:lnTo>
                        <a:pt x="148399" y="243649"/>
                      </a:lnTo>
                      <a:lnTo>
                        <a:pt x="148399" y="200786"/>
                      </a:lnTo>
                      <a:lnTo>
                        <a:pt x="207930" y="200786"/>
                      </a:lnTo>
                      <a:lnTo>
                        <a:pt x="207930" y="2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/>
              <p:cNvGrpSpPr/>
              <p:nvPr/>
            </p:nvGrpSpPr>
            <p:grpSpPr>
              <a:xfrm>
                <a:off x="5101342" y="3954088"/>
                <a:ext cx="314970" cy="158987"/>
                <a:chOff x="5083228" y="3969060"/>
                <a:chExt cx="285310" cy="144016"/>
              </a:xfrm>
            </p:grpSpPr>
            <p:sp>
              <p:nvSpPr>
                <p:cNvPr id="336" name="正方形/長方形 335"/>
                <p:cNvSpPr/>
                <p:nvPr/>
              </p:nvSpPr>
              <p:spPr>
                <a:xfrm>
                  <a:off x="5083228" y="3993355"/>
                  <a:ext cx="87966" cy="9542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片側の 2 つの角を切り取った四角形 336"/>
                <p:cNvSpPr/>
                <p:nvPr/>
              </p:nvSpPr>
              <p:spPr>
                <a:xfrm rot="16200000">
                  <a:off x="5186313" y="3953941"/>
                  <a:ext cx="144016" cy="174254"/>
                </a:xfrm>
                <a:prstGeom prst="snip2SameRect">
                  <a:avLst>
                    <a:gd name="adj1" fmla="val 29895"/>
                    <a:gd name="adj2" fmla="val 0"/>
                  </a:avLst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正方形/長方形 337"/>
                <p:cNvSpPr/>
                <p:nvPr/>
              </p:nvSpPr>
              <p:spPr>
                <a:xfrm>
                  <a:off x="5256697" y="4018208"/>
                  <a:ext cx="111841" cy="45719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44" name="グループ化 343"/>
          <p:cNvGrpSpPr/>
          <p:nvPr/>
        </p:nvGrpSpPr>
        <p:grpSpPr>
          <a:xfrm>
            <a:off x="7954626" y="4734146"/>
            <a:ext cx="1607977" cy="1573664"/>
            <a:chOff x="3873964" y="3463832"/>
            <a:chExt cx="1916165" cy="1875275"/>
          </a:xfrm>
        </p:grpSpPr>
        <p:grpSp>
          <p:nvGrpSpPr>
            <p:cNvPr id="345" name="グループ化 344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347" name="グループ化 346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356" name="角丸四角形 355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7" name="角丸四角形 356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8" name="角丸四角形 357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8" name="グループ化 347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349" name="円/楕円 348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角丸四角形 349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角丸四角形 350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角丸四角形 351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角丸四角形 352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角丸四角形 353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角丸四角形 354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46" name="禁止 345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06438" y="4683600"/>
            <a:ext cx="1608503" cy="1608503"/>
            <a:chOff x="406438" y="4683600"/>
            <a:chExt cx="1608503" cy="1608503"/>
          </a:xfrm>
        </p:grpSpPr>
        <p:sp>
          <p:nvSpPr>
            <p:cNvPr id="293" name="円/楕円 292"/>
            <p:cNvSpPr/>
            <p:nvPr/>
          </p:nvSpPr>
          <p:spPr>
            <a:xfrm>
              <a:off x="494475" y="4768441"/>
              <a:ext cx="1438820" cy="143882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禁止 293"/>
            <p:cNvSpPr/>
            <p:nvPr/>
          </p:nvSpPr>
          <p:spPr>
            <a:xfrm>
              <a:off x="406438" y="4683600"/>
              <a:ext cx="1608503" cy="1608503"/>
            </a:xfrm>
            <a:prstGeom prst="noSmoking">
              <a:avLst>
                <a:gd name="adj" fmla="val 606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2311438" y="4683600"/>
            <a:ext cx="1608503" cy="1608503"/>
            <a:chOff x="406438" y="4683600"/>
            <a:chExt cx="1608503" cy="1608503"/>
          </a:xfrm>
        </p:grpSpPr>
        <p:sp>
          <p:nvSpPr>
            <p:cNvPr id="296" name="円/楕円 295"/>
            <p:cNvSpPr/>
            <p:nvPr/>
          </p:nvSpPr>
          <p:spPr>
            <a:xfrm>
              <a:off x="494475" y="4768441"/>
              <a:ext cx="1438820" cy="143882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禁止 296"/>
            <p:cNvSpPr/>
            <p:nvPr/>
          </p:nvSpPr>
          <p:spPr>
            <a:xfrm>
              <a:off x="406438" y="4683600"/>
              <a:ext cx="1608503" cy="1608503"/>
            </a:xfrm>
            <a:prstGeom prst="noSmoking">
              <a:avLst>
                <a:gd name="adj" fmla="val 606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8" name="グループ化 297"/>
          <p:cNvGrpSpPr/>
          <p:nvPr/>
        </p:nvGrpSpPr>
        <p:grpSpPr>
          <a:xfrm>
            <a:off x="4165638" y="4683600"/>
            <a:ext cx="1608503" cy="1608503"/>
            <a:chOff x="406438" y="4683600"/>
            <a:chExt cx="1608503" cy="1608503"/>
          </a:xfrm>
        </p:grpSpPr>
        <p:sp>
          <p:nvSpPr>
            <p:cNvPr id="299" name="円/楕円 298"/>
            <p:cNvSpPr/>
            <p:nvPr/>
          </p:nvSpPr>
          <p:spPr>
            <a:xfrm>
              <a:off x="494475" y="4768441"/>
              <a:ext cx="1438820" cy="143882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禁止 299"/>
            <p:cNvSpPr/>
            <p:nvPr/>
          </p:nvSpPr>
          <p:spPr>
            <a:xfrm>
              <a:off x="406438" y="4683600"/>
              <a:ext cx="1608503" cy="1608503"/>
            </a:xfrm>
            <a:prstGeom prst="noSmoking">
              <a:avLst>
                <a:gd name="adj" fmla="val 606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52500" y="818710"/>
            <a:ext cx="1565754" cy="1598090"/>
            <a:chOff x="560512" y="404664"/>
            <a:chExt cx="1224136" cy="1249417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560512" y="404664"/>
              <a:ext cx="1224136" cy="1224136"/>
              <a:chOff x="560512" y="404664"/>
              <a:chExt cx="1224136" cy="1224136"/>
            </a:xfrm>
          </p:grpSpPr>
          <p:sp>
            <p:nvSpPr>
              <p:cNvPr id="30" name="禁止 29"/>
              <p:cNvSpPr/>
              <p:nvPr/>
            </p:nvSpPr>
            <p:spPr>
              <a:xfrm>
                <a:off x="560512" y="404664"/>
                <a:ext cx="1224136" cy="1224136"/>
              </a:xfrm>
              <a:prstGeom prst="noSmoking">
                <a:avLst>
                  <a:gd name="adj" fmla="val 6663"/>
                </a:avLst>
              </a:prstGeom>
              <a:solidFill>
                <a:srgbClr val="FF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632520" y="548680"/>
                <a:ext cx="1080120" cy="792088"/>
                <a:chOff x="632520" y="548680"/>
                <a:chExt cx="1080120" cy="792088"/>
              </a:xfrm>
            </p:grpSpPr>
            <p:sp>
              <p:nvSpPr>
                <p:cNvPr id="32" name="台形 31"/>
                <p:cNvSpPr/>
                <p:nvPr/>
              </p:nvSpPr>
              <p:spPr>
                <a:xfrm>
                  <a:off x="920552" y="548680"/>
                  <a:ext cx="576064" cy="432048"/>
                </a:xfrm>
                <a:prstGeom prst="trapezoid">
                  <a:avLst/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/>
                <p:cNvSpPr/>
                <p:nvPr/>
              </p:nvSpPr>
              <p:spPr>
                <a:xfrm>
                  <a:off x="992560" y="600075"/>
                  <a:ext cx="432048" cy="308645"/>
                </a:xfrm>
                <a:prstGeom prst="trapezoid">
                  <a:avLst>
                    <a:gd name="adj" fmla="val 24669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>
                  <a:off x="704528" y="908720"/>
                  <a:ext cx="936104" cy="288032"/>
                </a:xfrm>
                <a:prstGeom prst="roundRect">
                  <a:avLst/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角丸四角形 34"/>
                <p:cNvSpPr/>
                <p:nvPr/>
              </p:nvSpPr>
              <p:spPr>
                <a:xfrm>
                  <a:off x="632520" y="1124744"/>
                  <a:ext cx="1080120" cy="72008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35"/>
                <p:cNvSpPr/>
                <p:nvPr/>
              </p:nvSpPr>
              <p:spPr>
                <a:xfrm>
                  <a:off x="776536" y="1052736"/>
                  <a:ext cx="288032" cy="2880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835264" y="1111464"/>
                  <a:ext cx="170576" cy="17057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円/楕円 37"/>
                <p:cNvSpPr/>
                <p:nvPr/>
              </p:nvSpPr>
              <p:spPr>
                <a:xfrm>
                  <a:off x="1293872" y="1052736"/>
                  <a:ext cx="288032" cy="2880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円/楕円 38"/>
                <p:cNvSpPr/>
                <p:nvPr/>
              </p:nvSpPr>
              <p:spPr>
                <a:xfrm>
                  <a:off x="1352600" y="1111464"/>
                  <a:ext cx="170576" cy="17057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>
                  <a:off x="1208584" y="980728"/>
                  <a:ext cx="114622" cy="52958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円/楕円 40"/>
                <p:cNvSpPr/>
                <p:nvPr/>
              </p:nvSpPr>
              <p:spPr>
                <a:xfrm>
                  <a:off x="704528" y="908720"/>
                  <a:ext cx="72008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/>
            <p:cNvGrpSpPr/>
            <p:nvPr/>
          </p:nvGrpSpPr>
          <p:grpSpPr>
            <a:xfrm rot="900000">
              <a:off x="867565" y="1071954"/>
              <a:ext cx="457386" cy="582127"/>
              <a:chOff x="2792760" y="3140968"/>
              <a:chExt cx="1584176" cy="2016224"/>
            </a:xfrm>
          </p:grpSpPr>
          <p:sp>
            <p:nvSpPr>
              <p:cNvPr id="16" name="台形 15"/>
              <p:cNvSpPr/>
              <p:nvPr/>
            </p:nvSpPr>
            <p:spPr>
              <a:xfrm>
                <a:off x="3224808" y="3212976"/>
                <a:ext cx="720080" cy="648072"/>
              </a:xfrm>
              <a:prstGeom prst="trapezoid">
                <a:avLst>
                  <a:gd name="adj" fmla="val 36536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>
              <a:xfrm flipH="1">
                <a:off x="2792760" y="3717032"/>
                <a:ext cx="1584176" cy="1440160"/>
              </a:xfrm>
              <a:prstGeom prst="roundRect">
                <a:avLst>
                  <a:gd name="adj" fmla="val 4173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3368824" y="3284984"/>
                <a:ext cx="432048" cy="72008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片側の 2 つの角を丸めた四角形 18"/>
              <p:cNvSpPr/>
              <p:nvPr/>
            </p:nvSpPr>
            <p:spPr>
              <a:xfrm>
                <a:off x="3388271" y="3140968"/>
                <a:ext cx="393154" cy="144016"/>
              </a:xfrm>
              <a:prstGeom prst="round2Same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1"/>
              <p:cNvGrpSpPr/>
              <p:nvPr/>
            </p:nvGrpSpPr>
            <p:grpSpPr>
              <a:xfrm rot="19762975">
                <a:off x="4154229" y="3872290"/>
                <a:ext cx="88483" cy="280746"/>
                <a:chOff x="4224431" y="4163426"/>
                <a:chExt cx="88483" cy="280746"/>
              </a:xfrm>
            </p:grpSpPr>
            <p:sp>
              <p:nvSpPr>
                <p:cNvPr id="28" name="角丸四角形 27"/>
                <p:cNvSpPr/>
                <p:nvPr/>
              </p:nvSpPr>
              <p:spPr>
                <a:xfrm rot="56458">
                  <a:off x="4240906" y="4300156"/>
                  <a:ext cx="72008" cy="14401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角丸四角形 28"/>
                <p:cNvSpPr/>
                <p:nvPr/>
              </p:nvSpPr>
              <p:spPr>
                <a:xfrm rot="20755537">
                  <a:off x="4224431" y="4163426"/>
                  <a:ext cx="72008" cy="11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テキスト ボックス 20"/>
              <p:cNvSpPr txBox="1"/>
              <p:nvPr/>
            </p:nvSpPr>
            <p:spPr>
              <a:xfrm>
                <a:off x="2978696" y="4152900"/>
                <a:ext cx="1212304" cy="8564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20000"/>
                  </a:avLst>
                </a:prstTxWarp>
                <a:spAutoFit/>
              </a:bodyPr>
              <a:lstStyle/>
              <a:p>
                <a:r>
                  <a:rPr kumimoji="1" lang="ja-JP" altLang="en-US" dirty="0" smtClean="0">
                    <a:solidFill>
                      <a:schemeClr val="tx2">
                        <a:lumMod val="50000"/>
                      </a:schemeClr>
                    </a:solidFill>
                    <a:latin typeface="HGP行書体" pitchFamily="66" charset="-128"/>
                    <a:ea typeface="HGP行書体" pitchFamily="66" charset="-128"/>
                  </a:rPr>
                  <a:t>酒</a:t>
                </a:r>
                <a:endParaRPr kumimoji="1" lang="ja-JP" altLang="en-US" dirty="0">
                  <a:solidFill>
                    <a:schemeClr val="tx2">
                      <a:lumMod val="50000"/>
                    </a:schemeClr>
                  </a:solidFill>
                  <a:latin typeface="HGP行書体" pitchFamily="66" charset="-128"/>
                  <a:ea typeface="HGP行書体" pitchFamily="66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 flipH="1" flipV="1">
                <a:off x="3224808" y="3717031"/>
                <a:ext cx="720080" cy="45719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 flipH="1" flipV="1">
                <a:off x="3253557" y="3669506"/>
                <a:ext cx="652710" cy="45719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>
              <a:xfrm rot="18445978" flipH="1" flipV="1">
                <a:off x="3281739" y="3703344"/>
                <a:ext cx="169467" cy="45719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 rot="14537706" flipH="1" flipV="1">
                <a:off x="3271716" y="3707812"/>
                <a:ext cx="169467" cy="45719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>
              <a:xfrm rot="17703355" flipH="1" flipV="1">
                <a:off x="3104075" y="3840589"/>
                <a:ext cx="360747" cy="45719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 rot="16594468" flipH="1" flipV="1">
                <a:off x="3136294" y="3878852"/>
                <a:ext cx="392886" cy="45719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/>
          <p:cNvGrpSpPr/>
          <p:nvPr/>
        </p:nvGrpSpPr>
        <p:grpSpPr>
          <a:xfrm>
            <a:off x="2297705" y="818508"/>
            <a:ext cx="1608503" cy="1608503"/>
            <a:chOff x="6177136" y="3068960"/>
            <a:chExt cx="1368152" cy="1368152"/>
          </a:xfrm>
        </p:grpSpPr>
        <p:sp>
          <p:nvSpPr>
            <p:cNvPr id="43" name="円/楕円 42"/>
            <p:cNvSpPr/>
            <p:nvPr/>
          </p:nvSpPr>
          <p:spPr>
            <a:xfrm>
              <a:off x="6252018" y="3141124"/>
              <a:ext cx="1223824" cy="122382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6177136" y="3068960"/>
              <a:ext cx="1368152" cy="1368152"/>
              <a:chOff x="4664968" y="3068960"/>
              <a:chExt cx="1368152" cy="1368152"/>
            </a:xfrm>
          </p:grpSpPr>
          <p:sp>
            <p:nvSpPr>
              <p:cNvPr id="45" name="禁止 44"/>
              <p:cNvSpPr/>
              <p:nvPr/>
            </p:nvSpPr>
            <p:spPr>
              <a:xfrm>
                <a:off x="4664968" y="3068960"/>
                <a:ext cx="1368152" cy="1368152"/>
              </a:xfrm>
              <a:prstGeom prst="noSmoking">
                <a:avLst>
                  <a:gd name="adj" fmla="val 6066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4744467" y="3417371"/>
                <a:ext cx="1224534" cy="624520"/>
                <a:chOff x="4808984" y="3344540"/>
                <a:chExt cx="1095499" cy="624520"/>
              </a:xfrm>
            </p:grpSpPr>
            <p:grpSp>
              <p:nvGrpSpPr>
                <p:cNvPr id="47" name="グループ化 46"/>
                <p:cNvGrpSpPr/>
                <p:nvPr/>
              </p:nvGrpSpPr>
              <p:grpSpPr>
                <a:xfrm>
                  <a:off x="4808984" y="3344540"/>
                  <a:ext cx="1095499" cy="516508"/>
                  <a:chOff x="4808984" y="3429000"/>
                  <a:chExt cx="1095499" cy="432048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56" name="上矢印吹き出し 55"/>
                  <p:cNvSpPr/>
                  <p:nvPr/>
                </p:nvSpPr>
                <p:spPr>
                  <a:xfrm>
                    <a:off x="4844988" y="3429000"/>
                    <a:ext cx="1008112" cy="432048"/>
                  </a:xfrm>
                  <a:prstGeom prst="upArrowCallout">
                    <a:avLst>
                      <a:gd name="adj1" fmla="val 149518"/>
                      <a:gd name="adj2" fmla="val 74759"/>
                      <a:gd name="adj3" fmla="val 8833"/>
                      <a:gd name="adj4" fmla="val 49545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>
                    <a:off x="4808984" y="3789040"/>
                    <a:ext cx="216024" cy="72008"/>
                  </a:xfrm>
                  <a:prstGeom prst="round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>
                    <a:off x="5688459" y="3789040"/>
                    <a:ext cx="216024" cy="72008"/>
                  </a:xfrm>
                  <a:prstGeom prst="round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正方形/長方形 58"/>
                  <p:cNvSpPr/>
                  <p:nvPr/>
                </p:nvSpPr>
                <p:spPr>
                  <a:xfrm>
                    <a:off x="5111657" y="3495675"/>
                    <a:ext cx="270278" cy="14934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正方形/長方形 59"/>
                  <p:cNvSpPr/>
                  <p:nvPr/>
                </p:nvSpPr>
                <p:spPr>
                  <a:xfrm>
                    <a:off x="5433318" y="3495675"/>
                    <a:ext cx="252028" cy="14934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正方形/長方形 60"/>
                  <p:cNvSpPr/>
                  <p:nvPr/>
                </p:nvSpPr>
                <p:spPr>
                  <a:xfrm>
                    <a:off x="5003707" y="3495675"/>
                    <a:ext cx="56567" cy="14934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円/楕円 47"/>
                <p:cNvSpPr/>
                <p:nvPr/>
              </p:nvSpPr>
              <p:spPr>
                <a:xfrm>
                  <a:off x="4953000" y="3753036"/>
                  <a:ext cx="216024" cy="21602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48"/>
                <p:cNvSpPr/>
                <p:nvPr/>
              </p:nvSpPr>
              <p:spPr>
                <a:xfrm>
                  <a:off x="5540375" y="3753036"/>
                  <a:ext cx="216024" cy="21602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円/楕円 49"/>
                <p:cNvSpPr/>
                <p:nvPr/>
              </p:nvSpPr>
              <p:spPr>
                <a:xfrm>
                  <a:off x="5013493" y="3812592"/>
                  <a:ext cx="95746" cy="9574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円/楕円 50"/>
                <p:cNvSpPr/>
                <p:nvPr/>
              </p:nvSpPr>
              <p:spPr>
                <a:xfrm>
                  <a:off x="5599280" y="3812592"/>
                  <a:ext cx="95746" cy="9574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4844988" y="3645024"/>
                  <a:ext cx="73087" cy="130051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>
                  <a:off x="5241032" y="3666951"/>
                  <a:ext cx="90258" cy="5008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>
                  <a:off x="5555667" y="3666951"/>
                  <a:ext cx="90258" cy="5008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5060274" y="3519289"/>
                  <a:ext cx="84231" cy="83505"/>
                </a:xfrm>
                <a:prstGeom prst="roundRect">
                  <a:avLst>
                    <a:gd name="adj" fmla="val 35678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2" name="グループ化 61"/>
          <p:cNvGrpSpPr/>
          <p:nvPr/>
        </p:nvGrpSpPr>
        <p:grpSpPr>
          <a:xfrm>
            <a:off x="6045639" y="919770"/>
            <a:ext cx="1456019" cy="1223957"/>
            <a:chOff x="3143604" y="3146731"/>
            <a:chExt cx="2510934" cy="2110739"/>
          </a:xfrm>
        </p:grpSpPr>
        <p:grpSp>
          <p:nvGrpSpPr>
            <p:cNvPr id="63" name="Group 322"/>
            <p:cNvGrpSpPr>
              <a:grpSpLocks/>
            </p:cNvGrpSpPr>
            <p:nvPr/>
          </p:nvGrpSpPr>
          <p:grpSpPr bwMode="auto">
            <a:xfrm>
              <a:off x="3143604" y="3146731"/>
              <a:ext cx="2510934" cy="2110739"/>
              <a:chOff x="2355" y="1592"/>
              <a:chExt cx="1417" cy="1191"/>
            </a:xfrm>
          </p:grpSpPr>
          <p:grpSp>
            <p:nvGrpSpPr>
              <p:cNvPr id="65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103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1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5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2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3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4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05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9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7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66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89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97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1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8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99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0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0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91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95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2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93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68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 algn="ctr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19050" algn="ctr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4" name="禁止 63"/>
            <p:cNvSpPr/>
            <p:nvPr/>
          </p:nvSpPr>
          <p:spPr>
            <a:xfrm>
              <a:off x="3579452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7761066" y="1087263"/>
            <a:ext cx="1813456" cy="1024186"/>
            <a:chOff x="6213188" y="3458962"/>
            <a:chExt cx="3127342" cy="1766230"/>
          </a:xfrm>
        </p:grpSpPr>
        <p:grpSp>
          <p:nvGrpSpPr>
            <p:cNvPr id="118" name="グループ化 117"/>
            <p:cNvGrpSpPr/>
            <p:nvPr/>
          </p:nvGrpSpPr>
          <p:grpSpPr>
            <a:xfrm>
              <a:off x="6213188" y="3458962"/>
              <a:ext cx="3127342" cy="1628632"/>
              <a:chOff x="416026" y="1174764"/>
              <a:chExt cx="1576206" cy="820845"/>
            </a:xfrm>
          </p:grpSpPr>
          <p:sp>
            <p:nvSpPr>
              <p:cNvPr id="120" name="AutoShape 105"/>
              <p:cNvSpPr>
                <a:spLocks noChangeArrowheads="1"/>
              </p:cNvSpPr>
              <p:nvPr/>
            </p:nvSpPr>
            <p:spPr bwMode="auto">
              <a:xfrm>
                <a:off x="1625212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Oval 106"/>
              <p:cNvSpPr>
                <a:spLocks noChangeArrowheads="1"/>
              </p:cNvSpPr>
              <p:nvPr/>
            </p:nvSpPr>
            <p:spPr bwMode="auto">
              <a:xfrm>
                <a:off x="1711256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107"/>
              <p:cNvSpPr>
                <a:spLocks noChangeArrowheads="1"/>
              </p:cNvSpPr>
              <p:nvPr/>
            </p:nvSpPr>
            <p:spPr bwMode="auto">
              <a:xfrm>
                <a:off x="1606176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108"/>
              <p:cNvSpPr>
                <a:spLocks noChangeArrowheads="1"/>
              </p:cNvSpPr>
              <p:nvPr/>
            </p:nvSpPr>
            <p:spPr bwMode="auto">
              <a:xfrm>
                <a:off x="1581810" y="1585187"/>
                <a:ext cx="410422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109"/>
              <p:cNvSpPr>
                <a:spLocks noChangeArrowheads="1"/>
              </p:cNvSpPr>
              <p:nvPr/>
            </p:nvSpPr>
            <p:spPr bwMode="auto">
              <a:xfrm rot="5400000">
                <a:off x="1733338" y="1434419"/>
                <a:ext cx="129447" cy="388341"/>
              </a:xfrm>
              <a:prstGeom prst="moon">
                <a:avLst>
                  <a:gd name="adj" fmla="val 50000"/>
                </a:avLst>
              </a:prstGeom>
              <a:solidFill>
                <a:srgbClr val="FFCC0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66"/>
              <p:cNvSpPr>
                <a:spLocks noChangeArrowheads="1"/>
              </p:cNvSpPr>
              <p:nvPr/>
            </p:nvSpPr>
            <p:spPr bwMode="auto">
              <a:xfrm>
                <a:off x="588876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Oval 67"/>
              <p:cNvSpPr>
                <a:spLocks noChangeArrowheads="1"/>
              </p:cNvSpPr>
              <p:nvPr/>
            </p:nvSpPr>
            <p:spPr bwMode="auto">
              <a:xfrm>
                <a:off x="674920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AutoShape 68"/>
              <p:cNvSpPr>
                <a:spLocks noChangeArrowheads="1"/>
              </p:cNvSpPr>
              <p:nvPr/>
            </p:nvSpPr>
            <p:spPr bwMode="auto">
              <a:xfrm>
                <a:off x="569839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AutoShape 69"/>
              <p:cNvSpPr>
                <a:spLocks noChangeArrowheads="1"/>
              </p:cNvSpPr>
              <p:nvPr/>
            </p:nvSpPr>
            <p:spPr bwMode="auto">
              <a:xfrm>
                <a:off x="545473" y="1585187"/>
                <a:ext cx="410423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Freeform 71"/>
              <p:cNvSpPr>
                <a:spLocks/>
              </p:cNvSpPr>
              <p:nvPr/>
            </p:nvSpPr>
            <p:spPr bwMode="auto">
              <a:xfrm>
                <a:off x="1064022" y="1261570"/>
                <a:ext cx="841404" cy="647234"/>
              </a:xfrm>
              <a:custGeom>
                <a:avLst/>
                <a:gdLst>
                  <a:gd name="T0" fmla="*/ 368 w 1105"/>
                  <a:gd name="T1" fmla="*/ 56 h 850"/>
                  <a:gd name="T2" fmla="*/ 227 w 1105"/>
                  <a:gd name="T3" fmla="*/ 56 h 850"/>
                  <a:gd name="T4" fmla="*/ 85 w 1105"/>
                  <a:gd name="T5" fmla="*/ 198 h 850"/>
                  <a:gd name="T6" fmla="*/ 0 w 1105"/>
                  <a:gd name="T7" fmla="*/ 312 h 850"/>
                  <a:gd name="T8" fmla="*/ 56 w 1105"/>
                  <a:gd name="T9" fmla="*/ 453 h 850"/>
                  <a:gd name="T10" fmla="*/ 482 w 1105"/>
                  <a:gd name="T11" fmla="*/ 623 h 850"/>
                  <a:gd name="T12" fmla="*/ 538 w 1105"/>
                  <a:gd name="T13" fmla="*/ 708 h 850"/>
                  <a:gd name="T14" fmla="*/ 538 w 1105"/>
                  <a:gd name="T15" fmla="*/ 850 h 850"/>
                  <a:gd name="T16" fmla="*/ 652 w 1105"/>
                  <a:gd name="T17" fmla="*/ 850 h 850"/>
                  <a:gd name="T18" fmla="*/ 652 w 1105"/>
                  <a:gd name="T19" fmla="*/ 708 h 850"/>
                  <a:gd name="T20" fmla="*/ 879 w 1105"/>
                  <a:gd name="T21" fmla="*/ 567 h 850"/>
                  <a:gd name="T22" fmla="*/ 992 w 1105"/>
                  <a:gd name="T23" fmla="*/ 340 h 850"/>
                  <a:gd name="T24" fmla="*/ 1105 w 1105"/>
                  <a:gd name="T25" fmla="*/ 340 h 850"/>
                  <a:gd name="T26" fmla="*/ 1105 w 1105"/>
                  <a:gd name="T27" fmla="*/ 226 h 850"/>
                  <a:gd name="T28" fmla="*/ 1020 w 1105"/>
                  <a:gd name="T29" fmla="*/ 113 h 850"/>
                  <a:gd name="T30" fmla="*/ 879 w 1105"/>
                  <a:gd name="T31" fmla="*/ 0 h 850"/>
                  <a:gd name="T32" fmla="*/ 879 w 1105"/>
                  <a:gd name="T33" fmla="*/ 141 h 850"/>
                  <a:gd name="T34" fmla="*/ 652 w 1105"/>
                  <a:gd name="T35" fmla="*/ 226 h 850"/>
                  <a:gd name="T36" fmla="*/ 538 w 1105"/>
                  <a:gd name="T37" fmla="*/ 113 h 850"/>
                  <a:gd name="T38" fmla="*/ 368 w 1105"/>
                  <a:gd name="T39" fmla="*/ 5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05" h="850">
                    <a:moveTo>
                      <a:pt x="368" y="56"/>
                    </a:moveTo>
                    <a:lnTo>
                      <a:pt x="227" y="56"/>
                    </a:lnTo>
                    <a:lnTo>
                      <a:pt x="85" y="198"/>
                    </a:lnTo>
                    <a:lnTo>
                      <a:pt x="0" y="312"/>
                    </a:lnTo>
                    <a:lnTo>
                      <a:pt x="56" y="453"/>
                    </a:lnTo>
                    <a:lnTo>
                      <a:pt x="482" y="623"/>
                    </a:lnTo>
                    <a:lnTo>
                      <a:pt x="538" y="708"/>
                    </a:lnTo>
                    <a:lnTo>
                      <a:pt x="538" y="850"/>
                    </a:lnTo>
                    <a:lnTo>
                      <a:pt x="652" y="850"/>
                    </a:lnTo>
                    <a:lnTo>
                      <a:pt x="652" y="708"/>
                    </a:lnTo>
                    <a:lnTo>
                      <a:pt x="879" y="567"/>
                    </a:lnTo>
                    <a:lnTo>
                      <a:pt x="992" y="340"/>
                    </a:lnTo>
                    <a:lnTo>
                      <a:pt x="1105" y="340"/>
                    </a:lnTo>
                    <a:lnTo>
                      <a:pt x="1105" y="226"/>
                    </a:lnTo>
                    <a:lnTo>
                      <a:pt x="1020" y="113"/>
                    </a:lnTo>
                    <a:lnTo>
                      <a:pt x="879" y="0"/>
                    </a:lnTo>
                    <a:lnTo>
                      <a:pt x="879" y="141"/>
                    </a:lnTo>
                    <a:lnTo>
                      <a:pt x="652" y="226"/>
                    </a:lnTo>
                    <a:lnTo>
                      <a:pt x="538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0" name="Freeform 72"/>
              <p:cNvSpPr>
                <a:spLocks/>
              </p:cNvSpPr>
              <p:nvPr/>
            </p:nvSpPr>
            <p:spPr bwMode="auto">
              <a:xfrm>
                <a:off x="1625212" y="1174764"/>
                <a:ext cx="215491" cy="194170"/>
              </a:xfrm>
              <a:custGeom>
                <a:avLst/>
                <a:gdLst>
                  <a:gd name="T0" fmla="*/ 283 w 283"/>
                  <a:gd name="T1" fmla="*/ 227 h 255"/>
                  <a:gd name="T2" fmla="*/ 0 w 283"/>
                  <a:gd name="T3" fmla="*/ 0 h 255"/>
                  <a:gd name="T4" fmla="*/ 28 w 283"/>
                  <a:gd name="T5" fmla="*/ 85 h 255"/>
                  <a:gd name="T6" fmla="*/ 142 w 283"/>
                  <a:gd name="T7" fmla="*/ 255 h 255"/>
                  <a:gd name="T8" fmla="*/ 283 w 283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55">
                    <a:moveTo>
                      <a:pt x="283" y="227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142" y="255"/>
                    </a:lnTo>
                    <a:lnTo>
                      <a:pt x="283" y="227"/>
                    </a:lnTo>
                    <a:close/>
                  </a:path>
                </a:pathLst>
              </a:custGeom>
              <a:solidFill>
                <a:srgbClr val="99CCFF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" name="Rectangle 73"/>
              <p:cNvSpPr>
                <a:spLocks noChangeArrowheads="1"/>
              </p:cNvSpPr>
              <p:nvPr/>
            </p:nvSpPr>
            <p:spPr bwMode="auto">
              <a:xfrm rot="19800000">
                <a:off x="1623689" y="1342283"/>
                <a:ext cx="86806" cy="4264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Rectangle 75"/>
              <p:cNvSpPr>
                <a:spLocks noChangeArrowheads="1"/>
              </p:cNvSpPr>
              <p:nvPr/>
            </p:nvSpPr>
            <p:spPr bwMode="auto">
              <a:xfrm>
                <a:off x="1603891" y="1304211"/>
                <a:ext cx="42641" cy="12944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76"/>
              <p:cNvSpPr>
                <a:spLocks noChangeArrowheads="1"/>
              </p:cNvSpPr>
              <p:nvPr/>
            </p:nvSpPr>
            <p:spPr bwMode="auto">
              <a:xfrm rot="2700000">
                <a:off x="1570768" y="1315252"/>
                <a:ext cx="43403" cy="10812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Freeform 77"/>
              <p:cNvSpPr>
                <a:spLocks/>
              </p:cNvSpPr>
              <p:nvPr/>
            </p:nvSpPr>
            <p:spPr bwMode="auto">
              <a:xfrm>
                <a:off x="480750" y="1347614"/>
                <a:ext cx="625914" cy="258894"/>
              </a:xfrm>
              <a:custGeom>
                <a:avLst/>
                <a:gdLst>
                  <a:gd name="T0" fmla="*/ 482 w 822"/>
                  <a:gd name="T1" fmla="*/ 57 h 340"/>
                  <a:gd name="T2" fmla="*/ 397 w 822"/>
                  <a:gd name="T3" fmla="*/ 0 h 340"/>
                  <a:gd name="T4" fmla="*/ 227 w 822"/>
                  <a:gd name="T5" fmla="*/ 0 h 340"/>
                  <a:gd name="T6" fmla="*/ 0 w 822"/>
                  <a:gd name="T7" fmla="*/ 170 h 340"/>
                  <a:gd name="T8" fmla="*/ 0 w 822"/>
                  <a:gd name="T9" fmla="*/ 255 h 340"/>
                  <a:gd name="T10" fmla="*/ 255 w 822"/>
                  <a:gd name="T11" fmla="*/ 142 h 340"/>
                  <a:gd name="T12" fmla="*/ 454 w 822"/>
                  <a:gd name="T13" fmla="*/ 284 h 340"/>
                  <a:gd name="T14" fmla="*/ 822 w 822"/>
                  <a:gd name="T15" fmla="*/ 340 h 340"/>
                  <a:gd name="T16" fmla="*/ 766 w 822"/>
                  <a:gd name="T17" fmla="*/ 199 h 340"/>
                  <a:gd name="T18" fmla="*/ 539 w 822"/>
                  <a:gd name="T19" fmla="*/ 170 h 340"/>
                  <a:gd name="T20" fmla="*/ 482 w 822"/>
                  <a:gd name="T21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2" h="340">
                    <a:moveTo>
                      <a:pt x="482" y="57"/>
                    </a:moveTo>
                    <a:lnTo>
                      <a:pt x="397" y="0"/>
                    </a:lnTo>
                    <a:lnTo>
                      <a:pt x="227" y="0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255" y="142"/>
                    </a:lnTo>
                    <a:lnTo>
                      <a:pt x="454" y="284"/>
                    </a:lnTo>
                    <a:lnTo>
                      <a:pt x="822" y="340"/>
                    </a:lnTo>
                    <a:lnTo>
                      <a:pt x="766" y="199"/>
                    </a:lnTo>
                    <a:lnTo>
                      <a:pt x="539" y="170"/>
                    </a:lnTo>
                    <a:lnTo>
                      <a:pt x="482" y="57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Freeform 78"/>
              <p:cNvSpPr>
                <a:spLocks/>
              </p:cNvSpPr>
              <p:nvPr/>
            </p:nvSpPr>
            <p:spPr bwMode="auto">
              <a:xfrm>
                <a:off x="826449" y="1391016"/>
                <a:ext cx="302296" cy="108126"/>
              </a:xfrm>
              <a:custGeom>
                <a:avLst/>
                <a:gdLst>
                  <a:gd name="T0" fmla="*/ 368 w 397"/>
                  <a:gd name="T1" fmla="*/ 56 h 142"/>
                  <a:gd name="T2" fmla="*/ 198 w 397"/>
                  <a:gd name="T3" fmla="*/ 56 h 142"/>
                  <a:gd name="T4" fmla="*/ 28 w 397"/>
                  <a:gd name="T5" fmla="*/ 0 h 142"/>
                  <a:gd name="T6" fmla="*/ 0 w 397"/>
                  <a:gd name="T7" fmla="*/ 85 h 142"/>
                  <a:gd name="T8" fmla="*/ 113 w 397"/>
                  <a:gd name="T9" fmla="*/ 142 h 142"/>
                  <a:gd name="T10" fmla="*/ 368 w 397"/>
                  <a:gd name="T11" fmla="*/ 142 h 142"/>
                  <a:gd name="T12" fmla="*/ 397 w 397"/>
                  <a:gd name="T13" fmla="*/ 113 h 142"/>
                  <a:gd name="T14" fmla="*/ 368 w 397"/>
                  <a:gd name="T15" fmla="*/ 5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7" h="142">
                    <a:moveTo>
                      <a:pt x="368" y="56"/>
                    </a:moveTo>
                    <a:lnTo>
                      <a:pt x="198" y="56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113" y="142"/>
                    </a:lnTo>
                    <a:lnTo>
                      <a:pt x="368" y="142"/>
                    </a:lnTo>
                    <a:lnTo>
                      <a:pt x="397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Oval 79"/>
              <p:cNvSpPr>
                <a:spLocks noChangeArrowheads="1"/>
              </p:cNvSpPr>
              <p:nvPr/>
            </p:nvSpPr>
            <p:spPr bwMode="auto">
              <a:xfrm>
                <a:off x="1689936" y="1433658"/>
                <a:ext cx="150768" cy="65485"/>
              </a:xfrm>
              <a:prstGeom prst="ellipse">
                <a:avLst/>
              </a:prstGeom>
              <a:pattFill prst="dkHorz">
                <a:fgClr>
                  <a:srgbClr val="CC9900"/>
                </a:fgClr>
                <a:bgClr>
                  <a:srgbClr val="FFFF66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Freeform 81"/>
              <p:cNvSpPr>
                <a:spLocks/>
              </p:cNvSpPr>
              <p:nvPr/>
            </p:nvSpPr>
            <p:spPr bwMode="auto">
              <a:xfrm>
                <a:off x="1862785" y="1368934"/>
                <a:ext cx="65485" cy="151529"/>
              </a:xfrm>
              <a:custGeom>
                <a:avLst/>
                <a:gdLst>
                  <a:gd name="T0" fmla="*/ 56 w 86"/>
                  <a:gd name="T1" fmla="*/ 199 h 199"/>
                  <a:gd name="T2" fmla="*/ 56 w 86"/>
                  <a:gd name="T3" fmla="*/ 114 h 199"/>
                  <a:gd name="T4" fmla="*/ 0 w 86"/>
                  <a:gd name="T5" fmla="*/ 29 h 199"/>
                  <a:gd name="T6" fmla="*/ 0 w 86"/>
                  <a:gd name="T7" fmla="*/ 0 h 199"/>
                  <a:gd name="T8" fmla="*/ 85 w 86"/>
                  <a:gd name="T9" fmla="*/ 114 h 199"/>
                  <a:gd name="T10" fmla="*/ 86 w 86"/>
                  <a:gd name="T11" fmla="*/ 181 h 199"/>
                  <a:gd name="T12" fmla="*/ 56 w 86"/>
                  <a:gd name="T13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99">
                    <a:moveTo>
                      <a:pt x="56" y="199"/>
                    </a:moveTo>
                    <a:lnTo>
                      <a:pt x="56" y="114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85" y="114"/>
                    </a:lnTo>
                    <a:lnTo>
                      <a:pt x="86" y="181"/>
                    </a:lnTo>
                    <a:lnTo>
                      <a:pt x="56" y="199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Freeform 83"/>
              <p:cNvSpPr>
                <a:spLocks/>
              </p:cNvSpPr>
              <p:nvPr/>
            </p:nvSpPr>
            <p:spPr bwMode="auto">
              <a:xfrm>
                <a:off x="805128" y="1541784"/>
                <a:ext cx="194170" cy="151529"/>
              </a:xfrm>
              <a:custGeom>
                <a:avLst/>
                <a:gdLst>
                  <a:gd name="T0" fmla="*/ 28 w 255"/>
                  <a:gd name="T1" fmla="*/ 0 h 199"/>
                  <a:gd name="T2" fmla="*/ 0 w 255"/>
                  <a:gd name="T3" fmla="*/ 142 h 199"/>
                  <a:gd name="T4" fmla="*/ 113 w 255"/>
                  <a:gd name="T5" fmla="*/ 199 h 199"/>
                  <a:gd name="T6" fmla="*/ 255 w 255"/>
                  <a:gd name="T7" fmla="*/ 29 h 199"/>
                  <a:gd name="T8" fmla="*/ 141 w 255"/>
                  <a:gd name="T9" fmla="*/ 0 h 199"/>
                  <a:gd name="T10" fmla="*/ 28 w 255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199">
                    <a:moveTo>
                      <a:pt x="28" y="0"/>
                    </a:moveTo>
                    <a:lnTo>
                      <a:pt x="0" y="142"/>
                    </a:lnTo>
                    <a:lnTo>
                      <a:pt x="113" y="199"/>
                    </a:lnTo>
                    <a:lnTo>
                      <a:pt x="255" y="29"/>
                    </a:lnTo>
                    <a:lnTo>
                      <a:pt x="14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Freeform 85"/>
              <p:cNvSpPr>
                <a:spLocks/>
              </p:cNvSpPr>
              <p:nvPr/>
            </p:nvSpPr>
            <p:spPr bwMode="auto">
              <a:xfrm>
                <a:off x="891172" y="1563866"/>
                <a:ext cx="604593" cy="323617"/>
              </a:xfrm>
              <a:custGeom>
                <a:avLst/>
                <a:gdLst>
                  <a:gd name="T0" fmla="*/ 0 w 794"/>
                  <a:gd name="T1" fmla="*/ 0 h 425"/>
                  <a:gd name="T2" fmla="*/ 28 w 794"/>
                  <a:gd name="T3" fmla="*/ 226 h 425"/>
                  <a:gd name="T4" fmla="*/ 113 w 794"/>
                  <a:gd name="T5" fmla="*/ 425 h 425"/>
                  <a:gd name="T6" fmla="*/ 794 w 794"/>
                  <a:gd name="T7" fmla="*/ 425 h 425"/>
                  <a:gd name="T8" fmla="*/ 794 w 794"/>
                  <a:gd name="T9" fmla="*/ 226 h 425"/>
                  <a:gd name="T10" fmla="*/ 283 w 794"/>
                  <a:gd name="T11" fmla="*/ 28 h 425"/>
                  <a:gd name="T12" fmla="*/ 0 w 79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4" h="425">
                    <a:moveTo>
                      <a:pt x="0" y="0"/>
                    </a:moveTo>
                    <a:lnTo>
                      <a:pt x="28" y="226"/>
                    </a:lnTo>
                    <a:lnTo>
                      <a:pt x="113" y="425"/>
                    </a:lnTo>
                    <a:lnTo>
                      <a:pt x="794" y="425"/>
                    </a:lnTo>
                    <a:lnTo>
                      <a:pt x="794" y="226"/>
                    </a:lnTo>
                    <a:lnTo>
                      <a:pt x="283" y="28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0" name="Group 95"/>
              <p:cNvGrpSpPr>
                <a:grpSpLocks/>
              </p:cNvGrpSpPr>
              <p:nvPr/>
            </p:nvGrpSpPr>
            <p:grpSpPr bwMode="auto">
              <a:xfrm rot="900000">
                <a:off x="416026" y="1671231"/>
                <a:ext cx="753076" cy="108126"/>
                <a:chOff x="3829" y="3946"/>
                <a:chExt cx="989" cy="142"/>
              </a:xfrm>
            </p:grpSpPr>
            <p:sp>
              <p:nvSpPr>
                <p:cNvPr id="150" name="Freeform 92"/>
                <p:cNvSpPr>
                  <a:spLocks/>
                </p:cNvSpPr>
                <p:nvPr/>
              </p:nvSpPr>
              <p:spPr bwMode="auto">
                <a:xfrm>
                  <a:off x="3829" y="3946"/>
                  <a:ext cx="652" cy="142"/>
                </a:xfrm>
                <a:custGeom>
                  <a:avLst/>
                  <a:gdLst>
                    <a:gd name="T0" fmla="*/ 652 w 652"/>
                    <a:gd name="T1" fmla="*/ 28 h 142"/>
                    <a:gd name="T2" fmla="*/ 198 w 652"/>
                    <a:gd name="T3" fmla="*/ 0 h 142"/>
                    <a:gd name="T4" fmla="*/ 56 w 652"/>
                    <a:gd name="T5" fmla="*/ 0 h 142"/>
                    <a:gd name="T6" fmla="*/ 0 w 652"/>
                    <a:gd name="T7" fmla="*/ 28 h 142"/>
                    <a:gd name="T8" fmla="*/ 0 w 652"/>
                    <a:gd name="T9" fmla="*/ 113 h 142"/>
                    <a:gd name="T10" fmla="*/ 56 w 652"/>
                    <a:gd name="T11" fmla="*/ 142 h 142"/>
                    <a:gd name="T12" fmla="*/ 198 w 652"/>
                    <a:gd name="T13" fmla="*/ 142 h 142"/>
                    <a:gd name="T14" fmla="*/ 652 w 652"/>
                    <a:gd name="T15" fmla="*/ 113 h 142"/>
                    <a:gd name="T16" fmla="*/ 652 w 652"/>
                    <a:gd name="T17" fmla="*/ 28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2" h="142">
                      <a:moveTo>
                        <a:pt x="652" y="28"/>
                      </a:moveTo>
                      <a:lnTo>
                        <a:pt x="198" y="0"/>
                      </a:lnTo>
                      <a:lnTo>
                        <a:pt x="56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56" y="142"/>
                      </a:lnTo>
                      <a:lnTo>
                        <a:pt x="198" y="142"/>
                      </a:lnTo>
                      <a:lnTo>
                        <a:pt x="652" y="113"/>
                      </a:lnTo>
                      <a:lnTo>
                        <a:pt x="652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 cap="flat" cmpd="sng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" name="Rectangle 93"/>
                <p:cNvSpPr>
                  <a:spLocks noChangeArrowheads="1"/>
                </p:cNvSpPr>
                <p:nvPr/>
              </p:nvSpPr>
              <p:spPr bwMode="auto">
                <a:xfrm>
                  <a:off x="4481" y="3974"/>
                  <a:ext cx="28" cy="85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" name="Rectangle 94"/>
                <p:cNvSpPr>
                  <a:spLocks noChangeArrowheads="1"/>
                </p:cNvSpPr>
                <p:nvPr/>
              </p:nvSpPr>
              <p:spPr bwMode="auto">
                <a:xfrm>
                  <a:off x="4506" y="3983"/>
                  <a:ext cx="312" cy="57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1" name="AutoShape 96"/>
              <p:cNvSpPr>
                <a:spLocks noChangeArrowheads="1"/>
              </p:cNvSpPr>
              <p:nvPr/>
            </p:nvSpPr>
            <p:spPr bwMode="auto">
              <a:xfrm>
                <a:off x="1106663" y="1693313"/>
                <a:ext cx="324379" cy="172088"/>
              </a:xfrm>
              <a:prstGeom prst="roundRect">
                <a:avLst>
                  <a:gd name="adj" fmla="val 35861"/>
                </a:avLst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97"/>
              <p:cNvSpPr>
                <a:spLocks noChangeArrowheads="1"/>
              </p:cNvSpPr>
              <p:nvPr/>
            </p:nvSpPr>
            <p:spPr bwMode="auto">
              <a:xfrm>
                <a:off x="955896" y="1714634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98"/>
              <p:cNvSpPr>
                <a:spLocks noChangeArrowheads="1"/>
              </p:cNvSpPr>
              <p:nvPr/>
            </p:nvSpPr>
            <p:spPr bwMode="auto">
              <a:xfrm>
                <a:off x="955896" y="1693313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99"/>
              <p:cNvSpPr>
                <a:spLocks noChangeArrowheads="1"/>
              </p:cNvSpPr>
              <p:nvPr/>
            </p:nvSpPr>
            <p:spPr bwMode="auto">
              <a:xfrm>
                <a:off x="955896" y="1671231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100"/>
              <p:cNvSpPr>
                <a:spLocks noChangeArrowheads="1"/>
              </p:cNvSpPr>
              <p:nvPr/>
            </p:nvSpPr>
            <p:spPr bwMode="auto">
              <a:xfrm>
                <a:off x="977216" y="1606507"/>
                <a:ext cx="129447" cy="86806"/>
              </a:xfrm>
              <a:prstGeom prst="roundRect">
                <a:avLst>
                  <a:gd name="adj" fmla="val 41227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Freeform 110"/>
              <p:cNvSpPr>
                <a:spLocks/>
              </p:cNvSpPr>
              <p:nvPr/>
            </p:nvSpPr>
            <p:spPr bwMode="auto">
              <a:xfrm>
                <a:off x="480750" y="1455740"/>
                <a:ext cx="345699" cy="108126"/>
              </a:xfrm>
              <a:custGeom>
                <a:avLst/>
                <a:gdLst>
                  <a:gd name="T0" fmla="*/ 0 w 454"/>
                  <a:gd name="T1" fmla="*/ 113 h 142"/>
                  <a:gd name="T2" fmla="*/ 142 w 454"/>
                  <a:gd name="T3" fmla="*/ 113 h 142"/>
                  <a:gd name="T4" fmla="*/ 255 w 454"/>
                  <a:gd name="T5" fmla="*/ 85 h 142"/>
                  <a:gd name="T6" fmla="*/ 454 w 454"/>
                  <a:gd name="T7" fmla="*/ 142 h 142"/>
                  <a:gd name="T8" fmla="*/ 255 w 454"/>
                  <a:gd name="T9" fmla="*/ 0 h 142"/>
                  <a:gd name="T10" fmla="*/ 0 w 454"/>
                  <a:gd name="T11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42">
                    <a:moveTo>
                      <a:pt x="0" y="113"/>
                    </a:moveTo>
                    <a:lnTo>
                      <a:pt x="142" y="113"/>
                    </a:lnTo>
                    <a:lnTo>
                      <a:pt x="255" y="85"/>
                    </a:lnTo>
                    <a:lnTo>
                      <a:pt x="454" y="142"/>
                    </a:lnTo>
                    <a:lnTo>
                      <a:pt x="255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Rectangle 111"/>
              <p:cNvSpPr>
                <a:spLocks noChangeArrowheads="1"/>
              </p:cNvSpPr>
              <p:nvPr/>
            </p:nvSpPr>
            <p:spPr bwMode="auto">
              <a:xfrm>
                <a:off x="459429" y="1477061"/>
                <a:ext cx="21321" cy="10812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Freeform 112"/>
              <p:cNvSpPr>
                <a:spLocks/>
              </p:cNvSpPr>
              <p:nvPr/>
            </p:nvSpPr>
            <p:spPr bwMode="auto">
              <a:xfrm>
                <a:off x="1232506" y="1499142"/>
                <a:ext cx="539869" cy="129447"/>
              </a:xfrm>
              <a:custGeom>
                <a:avLst/>
                <a:gdLst>
                  <a:gd name="T0" fmla="*/ 0 w 709"/>
                  <a:gd name="T1" fmla="*/ 0 h 170"/>
                  <a:gd name="T2" fmla="*/ 709 w 709"/>
                  <a:gd name="T3" fmla="*/ 170 h 170"/>
                  <a:gd name="T4" fmla="*/ 56 w 709"/>
                  <a:gd name="T5" fmla="*/ 141 h 170"/>
                  <a:gd name="T6" fmla="*/ 0 w 709"/>
                  <a:gd name="T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709" y="170"/>
                    </a:lnTo>
                    <a:lnTo>
                      <a:pt x="56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" name="Oval 113"/>
              <p:cNvSpPr>
                <a:spLocks noChangeArrowheads="1"/>
              </p:cNvSpPr>
              <p:nvPr/>
            </p:nvSpPr>
            <p:spPr bwMode="auto">
              <a:xfrm>
                <a:off x="1214790" y="1735954"/>
                <a:ext cx="108126" cy="108126"/>
              </a:xfrm>
              <a:prstGeom prst="ellipse">
                <a:avLst/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9" name="禁止 118"/>
            <p:cNvSpPr/>
            <p:nvPr/>
          </p:nvSpPr>
          <p:spPr>
            <a:xfrm>
              <a:off x="7050166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2373702" y="2861192"/>
            <a:ext cx="1441822" cy="1558266"/>
            <a:chOff x="6609184" y="0"/>
            <a:chExt cx="1908212" cy="2062322"/>
          </a:xfrm>
        </p:grpSpPr>
        <p:grpSp>
          <p:nvGrpSpPr>
            <p:cNvPr id="154" name="グループ化 153"/>
            <p:cNvGrpSpPr/>
            <p:nvPr/>
          </p:nvGrpSpPr>
          <p:grpSpPr>
            <a:xfrm>
              <a:off x="6609184" y="0"/>
              <a:ext cx="1908212" cy="1512168"/>
              <a:chOff x="2211875" y="1484784"/>
              <a:chExt cx="3816423" cy="3024336"/>
            </a:xfrm>
            <a:solidFill>
              <a:srgbClr val="FFCC66"/>
            </a:solidFill>
          </p:grpSpPr>
          <p:sp>
            <p:nvSpPr>
              <p:cNvPr id="172" name="片側の 2 つの角を丸めた四角形 171"/>
              <p:cNvSpPr/>
              <p:nvPr/>
            </p:nvSpPr>
            <p:spPr>
              <a:xfrm>
                <a:off x="4304928" y="1628800"/>
                <a:ext cx="1584176" cy="20162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台形 172"/>
              <p:cNvSpPr/>
              <p:nvPr/>
            </p:nvSpPr>
            <p:spPr>
              <a:xfrm>
                <a:off x="4844988" y="3429000"/>
                <a:ext cx="504056" cy="504056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片側の 2 つの角を丸めた四角形 173"/>
              <p:cNvSpPr/>
              <p:nvPr/>
            </p:nvSpPr>
            <p:spPr>
              <a:xfrm>
                <a:off x="4376936" y="3717032"/>
                <a:ext cx="1440160" cy="792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/楕円 174"/>
              <p:cNvSpPr/>
              <p:nvPr/>
            </p:nvSpPr>
            <p:spPr>
              <a:xfrm rot="20700000">
                <a:off x="4156091" y="2538993"/>
                <a:ext cx="432048" cy="576064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175"/>
              <p:cNvSpPr/>
              <p:nvPr/>
            </p:nvSpPr>
            <p:spPr>
              <a:xfrm rot="900000" flipH="1">
                <a:off x="5596250" y="2538996"/>
                <a:ext cx="432048" cy="576064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片側の 2 つの角を丸めた四角形 176"/>
              <p:cNvSpPr/>
              <p:nvPr/>
            </p:nvSpPr>
            <p:spPr>
              <a:xfrm rot="10800000">
                <a:off x="4448944" y="2276872"/>
                <a:ext cx="1296144" cy="1296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星 12 177"/>
              <p:cNvSpPr/>
              <p:nvPr/>
            </p:nvSpPr>
            <p:spPr>
              <a:xfrm>
                <a:off x="2288704" y="1484784"/>
                <a:ext cx="1728192" cy="1728192"/>
              </a:xfrm>
              <a:prstGeom prst="star1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台形 178"/>
              <p:cNvSpPr/>
              <p:nvPr/>
            </p:nvSpPr>
            <p:spPr>
              <a:xfrm>
                <a:off x="2900772" y="3429000"/>
                <a:ext cx="504056" cy="504056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片側の 2 つの角を丸めた四角形 179"/>
              <p:cNvSpPr/>
              <p:nvPr/>
            </p:nvSpPr>
            <p:spPr>
              <a:xfrm>
                <a:off x="2432720" y="3717032"/>
                <a:ext cx="1440160" cy="792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円/楕円 180"/>
              <p:cNvSpPr/>
              <p:nvPr/>
            </p:nvSpPr>
            <p:spPr>
              <a:xfrm rot="20700000">
                <a:off x="2211875" y="2538993"/>
                <a:ext cx="432048" cy="576064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円/楕円 181"/>
              <p:cNvSpPr/>
              <p:nvPr/>
            </p:nvSpPr>
            <p:spPr>
              <a:xfrm rot="900000" flipH="1">
                <a:off x="3652034" y="2538996"/>
                <a:ext cx="432048" cy="576064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角丸四角形 182"/>
              <p:cNvSpPr/>
              <p:nvPr/>
            </p:nvSpPr>
            <p:spPr>
              <a:xfrm>
                <a:off x="2504728" y="2060848"/>
                <a:ext cx="1296144" cy="1512168"/>
              </a:xfrm>
              <a:prstGeom prst="roundRect">
                <a:avLst>
                  <a:gd name="adj" fmla="val 34304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角丸四角形 183"/>
              <p:cNvSpPr/>
              <p:nvPr/>
            </p:nvSpPr>
            <p:spPr>
              <a:xfrm>
                <a:off x="2720752" y="2564904"/>
                <a:ext cx="144016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角丸四角形 184"/>
              <p:cNvSpPr/>
              <p:nvPr/>
            </p:nvSpPr>
            <p:spPr>
              <a:xfrm>
                <a:off x="3440832" y="2564904"/>
                <a:ext cx="144016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2504729" y="2852936"/>
                <a:ext cx="360040" cy="21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月 186"/>
              <p:cNvSpPr/>
              <p:nvPr/>
            </p:nvSpPr>
            <p:spPr>
              <a:xfrm rot="16200000">
                <a:off x="3062790" y="2942946"/>
                <a:ext cx="252028" cy="64807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円/楕円 187"/>
              <p:cNvSpPr/>
              <p:nvPr/>
            </p:nvSpPr>
            <p:spPr>
              <a:xfrm>
                <a:off x="3440833" y="2852936"/>
                <a:ext cx="360040" cy="21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角丸四角形 188"/>
              <p:cNvSpPr/>
              <p:nvPr/>
            </p:nvSpPr>
            <p:spPr>
              <a:xfrm>
                <a:off x="4664968" y="2564904"/>
                <a:ext cx="144016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角丸四角形 189"/>
              <p:cNvSpPr/>
              <p:nvPr/>
            </p:nvSpPr>
            <p:spPr>
              <a:xfrm>
                <a:off x="5385048" y="2564904"/>
                <a:ext cx="144016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円/楕円 190"/>
              <p:cNvSpPr/>
              <p:nvPr/>
            </p:nvSpPr>
            <p:spPr>
              <a:xfrm>
                <a:off x="4448944" y="2852936"/>
                <a:ext cx="360040" cy="21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月 191"/>
              <p:cNvSpPr/>
              <p:nvPr/>
            </p:nvSpPr>
            <p:spPr>
              <a:xfrm rot="16200000">
                <a:off x="5007006" y="2942946"/>
                <a:ext cx="252028" cy="64807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>
              <a:xfrm>
                <a:off x="5385048" y="2852936"/>
                <a:ext cx="360040" cy="2160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6947158" y="838186"/>
              <a:ext cx="1224136" cy="1224136"/>
              <a:chOff x="1424608" y="1196752"/>
              <a:chExt cx="2160240" cy="2160240"/>
            </a:xfrm>
          </p:grpSpPr>
          <p:sp>
            <p:nvSpPr>
              <p:cNvPr id="156" name="禁止 155"/>
              <p:cNvSpPr/>
              <p:nvPr/>
            </p:nvSpPr>
            <p:spPr>
              <a:xfrm>
                <a:off x="1424608" y="1196752"/>
                <a:ext cx="2160240" cy="2160240"/>
              </a:xfrm>
              <a:prstGeom prst="noSmoking">
                <a:avLst>
                  <a:gd name="adj" fmla="val 6663"/>
                </a:avLst>
              </a:prstGeom>
              <a:solidFill>
                <a:srgbClr val="FF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>
                <a:off x="1856656" y="1412776"/>
                <a:ext cx="1296144" cy="1649637"/>
                <a:chOff x="2792760" y="3140968"/>
                <a:chExt cx="1584176" cy="2016224"/>
              </a:xfrm>
            </p:grpSpPr>
            <p:sp>
              <p:nvSpPr>
                <p:cNvPr id="158" name="台形 157"/>
                <p:cNvSpPr/>
                <p:nvPr/>
              </p:nvSpPr>
              <p:spPr>
                <a:xfrm>
                  <a:off x="3224808" y="3212976"/>
                  <a:ext cx="720080" cy="648072"/>
                </a:xfrm>
                <a:prstGeom prst="trapezoid">
                  <a:avLst>
                    <a:gd name="adj" fmla="val 36536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角丸四角形 158"/>
                <p:cNvSpPr/>
                <p:nvPr/>
              </p:nvSpPr>
              <p:spPr>
                <a:xfrm flipH="1">
                  <a:off x="2792760" y="3717032"/>
                  <a:ext cx="1584176" cy="1440160"/>
                </a:xfrm>
                <a:prstGeom prst="roundRect">
                  <a:avLst>
                    <a:gd name="adj" fmla="val 41730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角丸四角形 159"/>
                <p:cNvSpPr/>
                <p:nvPr/>
              </p:nvSpPr>
              <p:spPr>
                <a:xfrm>
                  <a:off x="3368824" y="328498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片側の 2 つの角を丸めた四角形 160"/>
                <p:cNvSpPr/>
                <p:nvPr/>
              </p:nvSpPr>
              <p:spPr>
                <a:xfrm>
                  <a:off x="3388271" y="3140968"/>
                  <a:ext cx="393154" cy="144016"/>
                </a:xfrm>
                <a:prstGeom prst="round2Same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2" name="グループ化 11"/>
                <p:cNvGrpSpPr/>
                <p:nvPr/>
              </p:nvGrpSpPr>
              <p:grpSpPr>
                <a:xfrm rot="19762975">
                  <a:off x="4154229" y="3872290"/>
                  <a:ext cx="88483" cy="280746"/>
                  <a:chOff x="4224431" y="4163426"/>
                  <a:chExt cx="88483" cy="280746"/>
                </a:xfrm>
              </p:grpSpPr>
              <p:sp>
                <p:nvSpPr>
                  <p:cNvPr id="170" name="角丸四角形 169"/>
                  <p:cNvSpPr/>
                  <p:nvPr/>
                </p:nvSpPr>
                <p:spPr>
                  <a:xfrm rot="56458">
                    <a:off x="4240906" y="4300156"/>
                    <a:ext cx="72008" cy="1440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角丸四角形 170"/>
                  <p:cNvSpPr/>
                  <p:nvPr/>
                </p:nvSpPr>
                <p:spPr>
                  <a:xfrm rot="20755537">
                    <a:off x="4224431" y="4163426"/>
                    <a:ext cx="72008" cy="111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3" name="テキスト ボックス 162"/>
                <p:cNvSpPr txBox="1"/>
                <p:nvPr/>
              </p:nvSpPr>
              <p:spPr>
                <a:xfrm>
                  <a:off x="2978696" y="4152900"/>
                  <a:ext cx="1212304" cy="8564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Inflate">
                    <a:avLst>
                      <a:gd name="adj" fmla="val 20000"/>
                    </a:avLst>
                  </a:prstTxWarp>
                  <a:spAutoFit/>
                </a:bodyPr>
                <a:lstStyle/>
                <a:p>
                  <a:r>
                    <a:rPr kumimoji="1" lang="ja-JP" altLang="en-US" dirty="0" smtClean="0">
                      <a:solidFill>
                        <a:schemeClr val="tx2">
                          <a:lumMod val="50000"/>
                        </a:schemeClr>
                      </a:solidFill>
                      <a:latin typeface="HGP行書体" pitchFamily="66" charset="-128"/>
                      <a:ea typeface="HGP行書体" pitchFamily="66" charset="-128"/>
                    </a:rPr>
                    <a:t>酒</a:t>
                  </a:r>
                  <a:endParaRPr kumimoji="1" lang="ja-JP" altLang="en-US" dirty="0">
                    <a:solidFill>
                      <a:schemeClr val="tx2">
                        <a:lumMod val="50000"/>
                      </a:schemeClr>
                    </a:solidFill>
                    <a:latin typeface="HGP行書体" pitchFamily="66" charset="-128"/>
                    <a:ea typeface="HGP行書体" pitchFamily="66" charset="-128"/>
                  </a:endParaRPr>
                </a:p>
              </p:txBody>
            </p:sp>
            <p:sp>
              <p:nvSpPr>
                <p:cNvPr id="164" name="角丸四角形 163"/>
                <p:cNvSpPr/>
                <p:nvPr/>
              </p:nvSpPr>
              <p:spPr>
                <a:xfrm flipH="1" flipV="1">
                  <a:off x="3224808" y="3717031"/>
                  <a:ext cx="72008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 flipH="1" flipV="1">
                  <a:off x="3253557" y="3669506"/>
                  <a:ext cx="65271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角丸四角形 165"/>
                <p:cNvSpPr/>
                <p:nvPr/>
              </p:nvSpPr>
              <p:spPr>
                <a:xfrm rot="18445978" flipH="1" flipV="1">
                  <a:off x="3281739" y="3703344"/>
                  <a:ext cx="16946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角丸四角形 166"/>
                <p:cNvSpPr/>
                <p:nvPr/>
              </p:nvSpPr>
              <p:spPr>
                <a:xfrm rot="14537706" flipH="1" flipV="1">
                  <a:off x="3271716" y="3707812"/>
                  <a:ext cx="16946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角丸四角形 167"/>
                <p:cNvSpPr/>
                <p:nvPr/>
              </p:nvSpPr>
              <p:spPr>
                <a:xfrm rot="17703355" flipH="1" flipV="1">
                  <a:off x="3104075" y="3840589"/>
                  <a:ext cx="36074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角丸四角形 168"/>
                <p:cNvSpPr/>
                <p:nvPr/>
              </p:nvSpPr>
              <p:spPr>
                <a:xfrm rot="16594468" flipH="1" flipV="1">
                  <a:off x="3136294" y="3878852"/>
                  <a:ext cx="3928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4" name="グループ化 193"/>
          <p:cNvGrpSpPr/>
          <p:nvPr/>
        </p:nvGrpSpPr>
        <p:grpSpPr>
          <a:xfrm>
            <a:off x="459949" y="2938057"/>
            <a:ext cx="1514836" cy="1359174"/>
            <a:chOff x="3567619" y="818107"/>
            <a:chExt cx="2290638" cy="2055256"/>
          </a:xfrm>
        </p:grpSpPr>
        <p:grpSp>
          <p:nvGrpSpPr>
            <p:cNvPr id="195" name="グループ化 194"/>
            <p:cNvGrpSpPr/>
            <p:nvPr/>
          </p:nvGrpSpPr>
          <p:grpSpPr>
            <a:xfrm>
              <a:off x="3567619" y="818107"/>
              <a:ext cx="2290638" cy="2055256"/>
              <a:chOff x="3779975" y="1178750"/>
              <a:chExt cx="1865925" cy="1674186"/>
            </a:xfrm>
          </p:grpSpPr>
          <p:sp>
            <p:nvSpPr>
              <p:cNvPr id="204" name="正方形/長方形 203"/>
              <p:cNvSpPr/>
              <p:nvPr/>
            </p:nvSpPr>
            <p:spPr bwMode="auto">
              <a:xfrm>
                <a:off x="4142910" y="1178750"/>
                <a:ext cx="1125125" cy="171019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/>
              <p:cNvSpPr/>
              <p:nvPr/>
            </p:nvSpPr>
            <p:spPr bwMode="auto">
              <a:xfrm rot="5400000">
                <a:off x="3823373" y="1498287"/>
                <a:ext cx="810091" cy="171019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/>
              <p:cNvSpPr/>
              <p:nvPr/>
            </p:nvSpPr>
            <p:spPr bwMode="auto">
              <a:xfrm rot="5400000">
                <a:off x="4775873" y="1498287"/>
                <a:ext cx="810091" cy="171019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/>
              <p:cNvSpPr/>
              <p:nvPr/>
            </p:nvSpPr>
            <p:spPr bwMode="auto">
              <a:xfrm>
                <a:off x="3779976" y="1817823"/>
                <a:ext cx="533952" cy="17101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/>
              <p:cNvSpPr/>
              <p:nvPr/>
            </p:nvSpPr>
            <p:spPr bwMode="auto">
              <a:xfrm>
                <a:off x="5095410" y="1817823"/>
                <a:ext cx="550490" cy="171019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208"/>
              <p:cNvSpPr/>
              <p:nvPr/>
            </p:nvSpPr>
            <p:spPr bwMode="auto">
              <a:xfrm rot="5400000">
                <a:off x="3347928" y="2249870"/>
                <a:ext cx="1035113" cy="171020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209"/>
              <p:cNvSpPr/>
              <p:nvPr/>
            </p:nvSpPr>
            <p:spPr bwMode="auto">
              <a:xfrm rot="5400000">
                <a:off x="5042832" y="2249870"/>
                <a:ext cx="1035113" cy="171020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6" name="禁止 195"/>
            <p:cNvSpPr/>
            <p:nvPr/>
          </p:nvSpPr>
          <p:spPr bwMode="auto">
            <a:xfrm>
              <a:off x="3890706" y="1224802"/>
              <a:ext cx="1644462" cy="1644460"/>
            </a:xfrm>
            <a:prstGeom prst="noSmoking">
              <a:avLst>
                <a:gd name="adj" fmla="val 6340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7" name="グループ化 196"/>
            <p:cNvGrpSpPr/>
            <p:nvPr/>
          </p:nvGrpSpPr>
          <p:grpSpPr>
            <a:xfrm>
              <a:off x="4096954" y="2158015"/>
              <a:ext cx="1231966" cy="183477"/>
              <a:chOff x="4191390" y="2234118"/>
              <a:chExt cx="1075038" cy="202524"/>
            </a:xfrm>
          </p:grpSpPr>
          <p:sp>
            <p:nvSpPr>
              <p:cNvPr id="201" name="正方形/長方形 200"/>
              <p:cNvSpPr/>
              <p:nvPr/>
            </p:nvSpPr>
            <p:spPr bwMode="auto">
              <a:xfrm>
                <a:off x="4228418" y="2234118"/>
                <a:ext cx="814592" cy="2025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正方形/長方形 201"/>
              <p:cNvSpPr/>
              <p:nvPr/>
            </p:nvSpPr>
            <p:spPr bwMode="auto">
              <a:xfrm>
                <a:off x="4191390" y="2234118"/>
                <a:ext cx="74055" cy="202524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正方形/長方形 202"/>
              <p:cNvSpPr/>
              <p:nvPr/>
            </p:nvSpPr>
            <p:spPr bwMode="auto">
              <a:xfrm>
                <a:off x="4817985" y="2234118"/>
                <a:ext cx="448443" cy="202524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8" name="雲 197"/>
            <p:cNvSpPr/>
            <p:nvPr/>
          </p:nvSpPr>
          <p:spPr bwMode="auto">
            <a:xfrm>
              <a:off x="4280739" y="1462186"/>
              <a:ext cx="985689" cy="407295"/>
            </a:xfrm>
            <a:prstGeom prst="cloud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雲 198"/>
            <p:cNvSpPr/>
            <p:nvPr/>
          </p:nvSpPr>
          <p:spPr bwMode="auto">
            <a:xfrm>
              <a:off x="4181818" y="1731625"/>
              <a:ext cx="320655" cy="228221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雲 199"/>
            <p:cNvSpPr/>
            <p:nvPr/>
          </p:nvSpPr>
          <p:spPr bwMode="auto">
            <a:xfrm>
              <a:off x="4069510" y="1959847"/>
              <a:ext cx="179402" cy="13717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/>
          <p:cNvGrpSpPr/>
          <p:nvPr/>
        </p:nvGrpSpPr>
        <p:grpSpPr>
          <a:xfrm>
            <a:off x="4173936" y="2675338"/>
            <a:ext cx="1548327" cy="1630414"/>
            <a:chOff x="6875337" y="1588144"/>
            <a:chExt cx="1875275" cy="1974696"/>
          </a:xfrm>
        </p:grpSpPr>
        <p:grpSp>
          <p:nvGrpSpPr>
            <p:cNvPr id="212" name="グループ化 211"/>
            <p:cNvGrpSpPr/>
            <p:nvPr/>
          </p:nvGrpSpPr>
          <p:grpSpPr>
            <a:xfrm>
              <a:off x="7211506" y="1588144"/>
              <a:ext cx="1162401" cy="1773184"/>
              <a:chOff x="7207407" y="1353042"/>
              <a:chExt cx="877987" cy="1339325"/>
            </a:xfrm>
          </p:grpSpPr>
          <p:sp>
            <p:nvSpPr>
              <p:cNvPr id="214" name="角丸四角形 213"/>
              <p:cNvSpPr/>
              <p:nvPr/>
            </p:nvSpPr>
            <p:spPr>
              <a:xfrm>
                <a:off x="7505003" y="2216117"/>
                <a:ext cx="580391" cy="476250"/>
              </a:xfrm>
              <a:prstGeom prst="roundRect">
                <a:avLst/>
              </a:prstGeom>
              <a:solidFill>
                <a:srgbClr val="FFC000"/>
              </a:solidFill>
              <a:ln w="762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5" name="グループ化 214"/>
              <p:cNvGrpSpPr/>
              <p:nvPr/>
            </p:nvGrpSpPr>
            <p:grpSpPr>
              <a:xfrm>
                <a:off x="7207407" y="1353042"/>
                <a:ext cx="516404" cy="1094601"/>
                <a:chOff x="7207407" y="1353042"/>
                <a:chExt cx="516404" cy="1094601"/>
              </a:xfrm>
            </p:grpSpPr>
            <p:sp>
              <p:nvSpPr>
                <p:cNvPr id="216" name="円/楕円 215"/>
                <p:cNvSpPr/>
                <p:nvPr/>
              </p:nvSpPr>
              <p:spPr>
                <a:xfrm>
                  <a:off x="7207407" y="135304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角丸四角形 216"/>
                <p:cNvSpPr/>
                <p:nvPr/>
              </p:nvSpPr>
              <p:spPr>
                <a:xfrm rot="19800000">
                  <a:off x="7393611" y="1606061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角丸四角形 217"/>
                <p:cNvSpPr/>
                <p:nvPr/>
              </p:nvSpPr>
              <p:spPr>
                <a:xfrm rot="1856207">
                  <a:off x="7253694" y="1670789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角丸四角形 218"/>
                <p:cNvSpPr/>
                <p:nvPr/>
              </p:nvSpPr>
              <p:spPr>
                <a:xfrm>
                  <a:off x="7354976" y="215143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角丸四角形 219"/>
                <p:cNvSpPr/>
                <p:nvPr/>
              </p:nvSpPr>
              <p:spPr>
                <a:xfrm rot="3600000">
                  <a:off x="7430886" y="2016485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13" name="禁止 212"/>
            <p:cNvSpPr/>
            <p:nvPr/>
          </p:nvSpPr>
          <p:spPr>
            <a:xfrm>
              <a:off x="6875337" y="1687565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1" name="グループ化 220"/>
          <p:cNvGrpSpPr/>
          <p:nvPr/>
        </p:nvGrpSpPr>
        <p:grpSpPr>
          <a:xfrm>
            <a:off x="2739300" y="4968868"/>
            <a:ext cx="863550" cy="1073926"/>
            <a:chOff x="2509739" y="1099716"/>
            <a:chExt cx="1876028" cy="2333060"/>
          </a:xfrm>
          <a:solidFill>
            <a:schemeClr val="tx1"/>
          </a:solidFill>
        </p:grpSpPr>
        <p:sp>
          <p:nvSpPr>
            <p:cNvPr id="222" name="角丸四角形 221"/>
            <p:cNvSpPr/>
            <p:nvPr/>
          </p:nvSpPr>
          <p:spPr>
            <a:xfrm>
              <a:off x="2509739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角丸四角形 222"/>
            <p:cNvSpPr/>
            <p:nvPr/>
          </p:nvSpPr>
          <p:spPr>
            <a:xfrm>
              <a:off x="2509739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角丸四角形 223"/>
            <p:cNvSpPr/>
            <p:nvPr/>
          </p:nvSpPr>
          <p:spPr>
            <a:xfrm>
              <a:off x="2509739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角丸四角形 224"/>
            <p:cNvSpPr/>
            <p:nvPr/>
          </p:nvSpPr>
          <p:spPr>
            <a:xfrm>
              <a:off x="2509739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角丸四角形 225"/>
            <p:cNvSpPr/>
            <p:nvPr/>
          </p:nvSpPr>
          <p:spPr>
            <a:xfrm>
              <a:off x="2509739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角丸四角形 226"/>
            <p:cNvSpPr/>
            <p:nvPr/>
          </p:nvSpPr>
          <p:spPr>
            <a:xfrm>
              <a:off x="2509739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角丸四角形 227"/>
            <p:cNvSpPr/>
            <p:nvPr/>
          </p:nvSpPr>
          <p:spPr>
            <a:xfrm>
              <a:off x="2509739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角丸四角形 228"/>
            <p:cNvSpPr/>
            <p:nvPr/>
          </p:nvSpPr>
          <p:spPr>
            <a:xfrm>
              <a:off x="3085803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角丸四角形 229"/>
            <p:cNvSpPr/>
            <p:nvPr/>
          </p:nvSpPr>
          <p:spPr>
            <a:xfrm>
              <a:off x="3085803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角丸四角形 230"/>
            <p:cNvSpPr/>
            <p:nvPr/>
          </p:nvSpPr>
          <p:spPr>
            <a:xfrm>
              <a:off x="3085803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角丸四角形 231"/>
            <p:cNvSpPr/>
            <p:nvPr/>
          </p:nvSpPr>
          <p:spPr>
            <a:xfrm>
              <a:off x="3085803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角丸四角形 232"/>
            <p:cNvSpPr/>
            <p:nvPr/>
          </p:nvSpPr>
          <p:spPr>
            <a:xfrm>
              <a:off x="3423941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角丸四角形 233"/>
            <p:cNvSpPr/>
            <p:nvPr/>
          </p:nvSpPr>
          <p:spPr>
            <a:xfrm>
              <a:off x="3423941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角丸四角形 234"/>
            <p:cNvSpPr/>
            <p:nvPr/>
          </p:nvSpPr>
          <p:spPr>
            <a:xfrm>
              <a:off x="3423941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角丸四角形 235"/>
            <p:cNvSpPr/>
            <p:nvPr/>
          </p:nvSpPr>
          <p:spPr>
            <a:xfrm>
              <a:off x="4097735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角丸四角形 236"/>
            <p:cNvSpPr/>
            <p:nvPr/>
          </p:nvSpPr>
          <p:spPr>
            <a:xfrm>
              <a:off x="4097735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角丸四角形 237"/>
            <p:cNvSpPr/>
            <p:nvPr/>
          </p:nvSpPr>
          <p:spPr>
            <a:xfrm>
              <a:off x="4097735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角丸四角形 238"/>
            <p:cNvSpPr/>
            <p:nvPr/>
          </p:nvSpPr>
          <p:spPr>
            <a:xfrm>
              <a:off x="4097735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角丸四角形 239"/>
            <p:cNvSpPr/>
            <p:nvPr/>
          </p:nvSpPr>
          <p:spPr>
            <a:xfrm>
              <a:off x="3759697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角丸四角形 240"/>
            <p:cNvSpPr/>
            <p:nvPr/>
          </p:nvSpPr>
          <p:spPr>
            <a:xfrm>
              <a:off x="3759697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角丸四角形 241"/>
            <p:cNvSpPr/>
            <p:nvPr/>
          </p:nvSpPr>
          <p:spPr>
            <a:xfrm>
              <a:off x="3759697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4458333" y="5004175"/>
            <a:ext cx="1094268" cy="909412"/>
            <a:chOff x="4926113" y="1099716"/>
            <a:chExt cx="2807295" cy="2333060"/>
          </a:xfrm>
          <a:solidFill>
            <a:schemeClr val="tx1"/>
          </a:solidFill>
        </p:grpSpPr>
        <p:sp>
          <p:nvSpPr>
            <p:cNvPr id="244" name="角丸四角形 243"/>
            <p:cNvSpPr/>
            <p:nvPr/>
          </p:nvSpPr>
          <p:spPr>
            <a:xfrm>
              <a:off x="4926113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角丸四角形 244"/>
            <p:cNvSpPr/>
            <p:nvPr/>
          </p:nvSpPr>
          <p:spPr>
            <a:xfrm>
              <a:off x="4926113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角丸四角形 245"/>
            <p:cNvSpPr/>
            <p:nvPr/>
          </p:nvSpPr>
          <p:spPr>
            <a:xfrm>
              <a:off x="4926113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角丸四角形 246"/>
            <p:cNvSpPr/>
            <p:nvPr/>
          </p:nvSpPr>
          <p:spPr>
            <a:xfrm>
              <a:off x="4926113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角丸四角形 247"/>
            <p:cNvSpPr/>
            <p:nvPr/>
          </p:nvSpPr>
          <p:spPr>
            <a:xfrm>
              <a:off x="5264251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角丸四角形 248"/>
            <p:cNvSpPr/>
            <p:nvPr/>
          </p:nvSpPr>
          <p:spPr>
            <a:xfrm>
              <a:off x="5264251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角丸四角形 249"/>
            <p:cNvSpPr/>
            <p:nvPr/>
          </p:nvSpPr>
          <p:spPr>
            <a:xfrm>
              <a:off x="5264251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角丸四角形 250"/>
            <p:cNvSpPr/>
            <p:nvPr/>
          </p:nvSpPr>
          <p:spPr>
            <a:xfrm>
              <a:off x="5938045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角丸四角形 251"/>
            <p:cNvSpPr/>
            <p:nvPr/>
          </p:nvSpPr>
          <p:spPr>
            <a:xfrm>
              <a:off x="5938045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角丸四角形 252"/>
            <p:cNvSpPr/>
            <p:nvPr/>
          </p:nvSpPr>
          <p:spPr>
            <a:xfrm>
              <a:off x="5938045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角丸四角形 253"/>
            <p:cNvSpPr/>
            <p:nvPr/>
          </p:nvSpPr>
          <p:spPr>
            <a:xfrm>
              <a:off x="5600007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角丸四角形 254"/>
            <p:cNvSpPr/>
            <p:nvPr/>
          </p:nvSpPr>
          <p:spPr>
            <a:xfrm>
              <a:off x="5600007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角丸四角形 255"/>
            <p:cNvSpPr/>
            <p:nvPr/>
          </p:nvSpPr>
          <p:spPr>
            <a:xfrm>
              <a:off x="5600007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角丸四角形 256"/>
            <p:cNvSpPr/>
            <p:nvPr/>
          </p:nvSpPr>
          <p:spPr>
            <a:xfrm>
              <a:off x="6433444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角丸四角形 257"/>
            <p:cNvSpPr/>
            <p:nvPr/>
          </p:nvSpPr>
          <p:spPr>
            <a:xfrm>
              <a:off x="6433444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角丸四角形 258"/>
            <p:cNvSpPr/>
            <p:nvPr/>
          </p:nvSpPr>
          <p:spPr>
            <a:xfrm>
              <a:off x="6433444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角丸四角形 259"/>
            <p:cNvSpPr/>
            <p:nvPr/>
          </p:nvSpPr>
          <p:spPr>
            <a:xfrm>
              <a:off x="6433444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角丸四角形 260"/>
            <p:cNvSpPr/>
            <p:nvPr/>
          </p:nvSpPr>
          <p:spPr>
            <a:xfrm>
              <a:off x="6433444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角丸四角形 261"/>
            <p:cNvSpPr/>
            <p:nvPr/>
          </p:nvSpPr>
          <p:spPr>
            <a:xfrm>
              <a:off x="6771582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角丸四角形 262"/>
            <p:cNvSpPr/>
            <p:nvPr/>
          </p:nvSpPr>
          <p:spPr>
            <a:xfrm>
              <a:off x="6771582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角丸四角形 263"/>
            <p:cNvSpPr/>
            <p:nvPr/>
          </p:nvSpPr>
          <p:spPr>
            <a:xfrm>
              <a:off x="7445376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角丸四角形 264"/>
            <p:cNvSpPr/>
            <p:nvPr/>
          </p:nvSpPr>
          <p:spPr>
            <a:xfrm>
              <a:off x="7445376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角丸四角形 265"/>
            <p:cNvSpPr/>
            <p:nvPr/>
          </p:nvSpPr>
          <p:spPr>
            <a:xfrm>
              <a:off x="7445376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角丸四角形 266"/>
            <p:cNvSpPr/>
            <p:nvPr/>
          </p:nvSpPr>
          <p:spPr>
            <a:xfrm>
              <a:off x="7445376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角丸四角形 267"/>
            <p:cNvSpPr/>
            <p:nvPr/>
          </p:nvSpPr>
          <p:spPr>
            <a:xfrm>
              <a:off x="7445376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角丸四角形 268"/>
            <p:cNvSpPr/>
            <p:nvPr/>
          </p:nvSpPr>
          <p:spPr>
            <a:xfrm>
              <a:off x="7107338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角丸四角形 269"/>
            <p:cNvSpPr/>
            <p:nvPr/>
          </p:nvSpPr>
          <p:spPr>
            <a:xfrm>
              <a:off x="7107338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801554" y="4968868"/>
            <a:ext cx="863550" cy="1073926"/>
            <a:chOff x="347564" y="1099716"/>
            <a:chExt cx="1876028" cy="2333060"/>
          </a:xfrm>
          <a:solidFill>
            <a:schemeClr val="tx1"/>
          </a:solidFill>
        </p:grpSpPr>
        <p:sp>
          <p:nvSpPr>
            <p:cNvPr id="272" name="角丸四角形 271"/>
            <p:cNvSpPr/>
            <p:nvPr/>
          </p:nvSpPr>
          <p:spPr>
            <a:xfrm>
              <a:off x="347564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角丸四角形 272"/>
            <p:cNvSpPr/>
            <p:nvPr/>
          </p:nvSpPr>
          <p:spPr>
            <a:xfrm>
              <a:off x="347564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角丸四角形 273"/>
            <p:cNvSpPr/>
            <p:nvPr/>
          </p:nvSpPr>
          <p:spPr>
            <a:xfrm>
              <a:off x="347564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角丸四角形 274"/>
            <p:cNvSpPr/>
            <p:nvPr/>
          </p:nvSpPr>
          <p:spPr>
            <a:xfrm>
              <a:off x="347564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角丸四角形 275"/>
            <p:cNvSpPr/>
            <p:nvPr/>
          </p:nvSpPr>
          <p:spPr>
            <a:xfrm>
              <a:off x="347564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角丸四角形 276"/>
            <p:cNvSpPr/>
            <p:nvPr/>
          </p:nvSpPr>
          <p:spPr>
            <a:xfrm>
              <a:off x="347564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角丸四角形 277"/>
            <p:cNvSpPr/>
            <p:nvPr/>
          </p:nvSpPr>
          <p:spPr>
            <a:xfrm>
              <a:off x="347564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角丸四角形 278"/>
            <p:cNvSpPr/>
            <p:nvPr/>
          </p:nvSpPr>
          <p:spPr>
            <a:xfrm>
              <a:off x="923628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角丸四角形 279"/>
            <p:cNvSpPr/>
            <p:nvPr/>
          </p:nvSpPr>
          <p:spPr>
            <a:xfrm>
              <a:off x="923628" y="1781392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角丸四角形 280"/>
            <p:cNvSpPr/>
            <p:nvPr/>
          </p:nvSpPr>
          <p:spPr>
            <a:xfrm>
              <a:off x="923628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角丸四角形 281"/>
            <p:cNvSpPr/>
            <p:nvPr/>
          </p:nvSpPr>
          <p:spPr>
            <a:xfrm>
              <a:off x="923628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角丸四角形 282"/>
            <p:cNvSpPr/>
            <p:nvPr/>
          </p:nvSpPr>
          <p:spPr>
            <a:xfrm>
              <a:off x="923628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>
            <a:xfrm>
              <a:off x="1261766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角丸四角形 284"/>
            <p:cNvSpPr/>
            <p:nvPr/>
          </p:nvSpPr>
          <p:spPr>
            <a:xfrm>
              <a:off x="1261766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角丸四角形 285"/>
            <p:cNvSpPr/>
            <p:nvPr/>
          </p:nvSpPr>
          <p:spPr>
            <a:xfrm>
              <a:off x="1261766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角丸四角形 286"/>
            <p:cNvSpPr/>
            <p:nvPr/>
          </p:nvSpPr>
          <p:spPr>
            <a:xfrm>
              <a:off x="1935560" y="144055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角丸四角形 287"/>
            <p:cNvSpPr/>
            <p:nvPr/>
          </p:nvSpPr>
          <p:spPr>
            <a:xfrm>
              <a:off x="1935560" y="2463068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角丸四角形 288"/>
            <p:cNvSpPr/>
            <p:nvPr/>
          </p:nvSpPr>
          <p:spPr>
            <a:xfrm>
              <a:off x="1935560" y="280390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角丸四角形 289"/>
            <p:cNvSpPr/>
            <p:nvPr/>
          </p:nvSpPr>
          <p:spPr>
            <a:xfrm>
              <a:off x="1597522" y="1099716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角丸四角形 290"/>
            <p:cNvSpPr/>
            <p:nvPr/>
          </p:nvSpPr>
          <p:spPr>
            <a:xfrm>
              <a:off x="1597522" y="2122230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角丸四角形 291"/>
            <p:cNvSpPr/>
            <p:nvPr/>
          </p:nvSpPr>
          <p:spPr>
            <a:xfrm>
              <a:off x="1597522" y="3144744"/>
              <a:ext cx="288032" cy="288032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1" name="グループ化 300"/>
          <p:cNvGrpSpPr/>
          <p:nvPr/>
        </p:nvGrpSpPr>
        <p:grpSpPr>
          <a:xfrm>
            <a:off x="8019680" y="4750109"/>
            <a:ext cx="1568582" cy="1568582"/>
            <a:chOff x="8019680" y="4750109"/>
            <a:chExt cx="1568582" cy="1568582"/>
          </a:xfrm>
        </p:grpSpPr>
        <p:grpSp>
          <p:nvGrpSpPr>
            <p:cNvPr id="302" name="グループ化 301"/>
            <p:cNvGrpSpPr/>
            <p:nvPr/>
          </p:nvGrpSpPr>
          <p:grpSpPr>
            <a:xfrm>
              <a:off x="8019680" y="4750109"/>
              <a:ext cx="1568582" cy="1568582"/>
              <a:chOff x="3291812" y="2336105"/>
              <a:chExt cx="720080" cy="720080"/>
            </a:xfrm>
          </p:grpSpPr>
          <p:sp>
            <p:nvSpPr>
              <p:cNvPr id="311" name="ドーナツ 310"/>
              <p:cNvSpPr/>
              <p:nvPr/>
            </p:nvSpPr>
            <p:spPr>
              <a:xfrm>
                <a:off x="3291812" y="2336105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ドーナツ 311"/>
              <p:cNvSpPr/>
              <p:nvPr/>
            </p:nvSpPr>
            <p:spPr>
              <a:xfrm>
                <a:off x="3322669" y="2366962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 rot="2700000">
                <a:off x="3363820" y="2660141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3" name="グループ化 302"/>
            <p:cNvGrpSpPr/>
            <p:nvPr/>
          </p:nvGrpSpPr>
          <p:grpSpPr>
            <a:xfrm>
              <a:off x="8159621" y="5601846"/>
              <a:ext cx="1325122" cy="241079"/>
              <a:chOff x="8159621" y="5601846"/>
              <a:chExt cx="1325122" cy="241079"/>
            </a:xfrm>
          </p:grpSpPr>
          <p:sp>
            <p:nvSpPr>
              <p:cNvPr id="308" name="正方形/長方形 307"/>
              <p:cNvSpPr/>
              <p:nvPr/>
            </p:nvSpPr>
            <p:spPr bwMode="auto">
              <a:xfrm>
                <a:off x="8210566" y="5601846"/>
                <a:ext cx="1274177" cy="24107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正方形/長方形 308"/>
              <p:cNvSpPr/>
              <p:nvPr/>
            </p:nvSpPr>
            <p:spPr bwMode="auto">
              <a:xfrm>
                <a:off x="9051796" y="5601846"/>
                <a:ext cx="432947" cy="241079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正方形/長方形 309"/>
              <p:cNvSpPr/>
              <p:nvPr/>
            </p:nvSpPr>
            <p:spPr bwMode="auto">
              <a:xfrm>
                <a:off x="8159621" y="5601846"/>
                <a:ext cx="84345" cy="241079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>
              <a:off x="8078836" y="4872957"/>
              <a:ext cx="387999" cy="624995"/>
              <a:chOff x="7894476" y="4237391"/>
              <a:chExt cx="575497" cy="624995"/>
            </a:xfrm>
            <a:solidFill>
              <a:schemeClr val="bg1">
                <a:lumMod val="65000"/>
              </a:schemeClr>
            </a:solidFill>
          </p:grpSpPr>
          <p:sp>
            <p:nvSpPr>
              <p:cNvPr id="305" name="小波 304"/>
              <p:cNvSpPr/>
              <p:nvPr/>
            </p:nvSpPr>
            <p:spPr bwMode="auto">
              <a:xfrm rot="5400000">
                <a:off x="808689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小波 305"/>
              <p:cNvSpPr/>
              <p:nvPr/>
            </p:nvSpPr>
            <p:spPr bwMode="auto">
              <a:xfrm rot="5400000">
                <a:off x="78811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小波 306"/>
              <p:cNvSpPr/>
              <p:nvPr/>
            </p:nvSpPr>
            <p:spPr bwMode="auto">
              <a:xfrm rot="5400000">
                <a:off x="7652557" y="4479310"/>
                <a:ext cx="624995" cy="141157"/>
              </a:xfrm>
              <a:prstGeom prst="doubleWave">
                <a:avLst>
                  <a:gd name="adj1" fmla="val 12500"/>
                  <a:gd name="adj2" fmla="val -243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4" name="グループ化 313"/>
          <p:cNvGrpSpPr/>
          <p:nvPr/>
        </p:nvGrpSpPr>
        <p:grpSpPr>
          <a:xfrm>
            <a:off x="6055346" y="2757425"/>
            <a:ext cx="1562519" cy="1562519"/>
            <a:chOff x="446013" y="908720"/>
            <a:chExt cx="1562519" cy="1562519"/>
          </a:xfrm>
        </p:grpSpPr>
        <p:grpSp>
          <p:nvGrpSpPr>
            <p:cNvPr id="315" name="グループ化 314"/>
            <p:cNvGrpSpPr/>
            <p:nvPr/>
          </p:nvGrpSpPr>
          <p:grpSpPr>
            <a:xfrm>
              <a:off x="446013" y="908720"/>
              <a:ext cx="1562519" cy="1562519"/>
              <a:chOff x="446013" y="908720"/>
              <a:chExt cx="1562519" cy="1562519"/>
            </a:xfrm>
          </p:grpSpPr>
          <p:grpSp>
            <p:nvGrpSpPr>
              <p:cNvPr id="327" name="グループ化 326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29" name="ドーナツ 328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0" name="ドーナツ 32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28" name="正方形/長方形 327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/>
            <p:cNvGrpSpPr/>
            <p:nvPr/>
          </p:nvGrpSpPr>
          <p:grpSpPr>
            <a:xfrm>
              <a:off x="928058" y="1022350"/>
              <a:ext cx="598428" cy="1325212"/>
              <a:chOff x="851023" y="851757"/>
              <a:chExt cx="752498" cy="1666398"/>
            </a:xfrm>
          </p:grpSpPr>
          <p:grpSp>
            <p:nvGrpSpPr>
              <p:cNvPr id="317" name="グループ化 316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319" name="円/楕円 318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円/楕円 319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ローチャート : 論理積ゲート 320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ローチャート : 論理積ゲート 321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弦 322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弦 323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弦 324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弦 325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8" name="二等辺三角形 317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1" name="グループ化 330"/>
          <p:cNvGrpSpPr/>
          <p:nvPr/>
        </p:nvGrpSpPr>
        <p:grpSpPr>
          <a:xfrm>
            <a:off x="7908758" y="2787695"/>
            <a:ext cx="1616058" cy="1616056"/>
            <a:chOff x="2299425" y="829311"/>
            <a:chExt cx="1616058" cy="1616056"/>
          </a:xfrm>
        </p:grpSpPr>
        <p:grpSp>
          <p:nvGrpSpPr>
            <p:cNvPr id="332" name="グループ化 331"/>
            <p:cNvGrpSpPr/>
            <p:nvPr/>
          </p:nvGrpSpPr>
          <p:grpSpPr>
            <a:xfrm>
              <a:off x="2606032" y="1084772"/>
              <a:ext cx="1002845" cy="1233848"/>
              <a:chOff x="3982408" y="1022350"/>
              <a:chExt cx="1077104" cy="1325212"/>
            </a:xfrm>
          </p:grpSpPr>
          <p:grpSp>
            <p:nvGrpSpPr>
              <p:cNvPr id="334" name="グループ化 333"/>
              <p:cNvGrpSpPr/>
              <p:nvPr/>
            </p:nvGrpSpPr>
            <p:grpSpPr>
              <a:xfrm>
                <a:off x="3982408" y="1022350"/>
                <a:ext cx="511557" cy="1325212"/>
                <a:chOff x="6393159" y="278650"/>
                <a:chExt cx="990111" cy="2192589"/>
              </a:xfrm>
            </p:grpSpPr>
            <p:sp>
              <p:nvSpPr>
                <p:cNvPr id="340" name="円/楕円 339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円/楕円 340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ローチャート : 論理積ゲート 341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ローチャート : 論理積ゲート 342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/>
              <p:cNvGrpSpPr/>
              <p:nvPr/>
            </p:nvGrpSpPr>
            <p:grpSpPr>
              <a:xfrm>
                <a:off x="4547955" y="1022350"/>
                <a:ext cx="511557" cy="1325212"/>
                <a:chOff x="6393159" y="278650"/>
                <a:chExt cx="990111" cy="2192589"/>
              </a:xfrm>
            </p:grpSpPr>
            <p:sp>
              <p:nvSpPr>
                <p:cNvPr id="336" name="円/楕円 335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円/楕円 336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ローチャート : 論理積ゲート 337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ローチャート : 論理積ゲート 338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3" name="禁止 332"/>
            <p:cNvSpPr/>
            <p:nvPr/>
          </p:nvSpPr>
          <p:spPr>
            <a:xfrm>
              <a:off x="2299425" y="829311"/>
              <a:ext cx="1616058" cy="1616056"/>
            </a:xfrm>
            <a:prstGeom prst="noSmoking">
              <a:avLst>
                <a:gd name="adj" fmla="val 6289"/>
              </a:avLst>
            </a:prstGeom>
            <a:solidFill>
              <a:srgbClr val="FF0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4" name="グループ化 343"/>
          <p:cNvGrpSpPr/>
          <p:nvPr/>
        </p:nvGrpSpPr>
        <p:grpSpPr>
          <a:xfrm>
            <a:off x="4155534" y="818508"/>
            <a:ext cx="1608503" cy="1608503"/>
            <a:chOff x="6177136" y="3068960"/>
            <a:chExt cx="1368152" cy="1368152"/>
          </a:xfrm>
        </p:grpSpPr>
        <p:sp>
          <p:nvSpPr>
            <p:cNvPr id="345" name="円/楕円 344"/>
            <p:cNvSpPr/>
            <p:nvPr/>
          </p:nvSpPr>
          <p:spPr>
            <a:xfrm>
              <a:off x="6252018" y="3141124"/>
              <a:ext cx="1223824" cy="122382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6" name="グループ化 345"/>
            <p:cNvGrpSpPr/>
            <p:nvPr/>
          </p:nvGrpSpPr>
          <p:grpSpPr>
            <a:xfrm>
              <a:off x="6177136" y="3068960"/>
              <a:ext cx="1368152" cy="1368152"/>
              <a:chOff x="4664968" y="3068960"/>
              <a:chExt cx="1368152" cy="1368152"/>
            </a:xfrm>
          </p:grpSpPr>
          <p:sp>
            <p:nvSpPr>
              <p:cNvPr id="347" name="禁止 346"/>
              <p:cNvSpPr/>
              <p:nvPr/>
            </p:nvSpPr>
            <p:spPr>
              <a:xfrm>
                <a:off x="4664968" y="3068960"/>
                <a:ext cx="1368152" cy="1368152"/>
              </a:xfrm>
              <a:prstGeom prst="noSmoking">
                <a:avLst>
                  <a:gd name="adj" fmla="val 6066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48" name="グループ化 347"/>
              <p:cNvGrpSpPr/>
              <p:nvPr/>
            </p:nvGrpSpPr>
            <p:grpSpPr>
              <a:xfrm>
                <a:off x="4744467" y="3417371"/>
                <a:ext cx="1224534" cy="624520"/>
                <a:chOff x="4808984" y="3344540"/>
                <a:chExt cx="1095499" cy="624520"/>
              </a:xfrm>
            </p:grpSpPr>
            <p:grpSp>
              <p:nvGrpSpPr>
                <p:cNvPr id="349" name="グループ化 348"/>
                <p:cNvGrpSpPr/>
                <p:nvPr/>
              </p:nvGrpSpPr>
              <p:grpSpPr>
                <a:xfrm>
                  <a:off x="4808984" y="3344540"/>
                  <a:ext cx="1095499" cy="516508"/>
                  <a:chOff x="4808984" y="3429000"/>
                  <a:chExt cx="1095499" cy="432048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358" name="上矢印吹き出し 357"/>
                  <p:cNvSpPr/>
                  <p:nvPr/>
                </p:nvSpPr>
                <p:spPr>
                  <a:xfrm>
                    <a:off x="4844988" y="3429000"/>
                    <a:ext cx="1008112" cy="432048"/>
                  </a:xfrm>
                  <a:prstGeom prst="upArrowCallout">
                    <a:avLst>
                      <a:gd name="adj1" fmla="val 149518"/>
                      <a:gd name="adj2" fmla="val 74759"/>
                      <a:gd name="adj3" fmla="val 8833"/>
                      <a:gd name="adj4" fmla="val 49545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角丸四角形 358"/>
                  <p:cNvSpPr/>
                  <p:nvPr/>
                </p:nvSpPr>
                <p:spPr>
                  <a:xfrm>
                    <a:off x="4808984" y="3789040"/>
                    <a:ext cx="216024" cy="72008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角丸四角形 359"/>
                  <p:cNvSpPr/>
                  <p:nvPr/>
                </p:nvSpPr>
                <p:spPr>
                  <a:xfrm>
                    <a:off x="5688459" y="3789040"/>
                    <a:ext cx="216024" cy="72008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正方形/長方形 360"/>
                  <p:cNvSpPr/>
                  <p:nvPr/>
                </p:nvSpPr>
                <p:spPr>
                  <a:xfrm>
                    <a:off x="5111657" y="3495675"/>
                    <a:ext cx="270278" cy="14934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正方形/長方形 361"/>
                  <p:cNvSpPr/>
                  <p:nvPr/>
                </p:nvSpPr>
                <p:spPr>
                  <a:xfrm>
                    <a:off x="5433318" y="3495675"/>
                    <a:ext cx="252028" cy="14934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正方形/長方形 362"/>
                  <p:cNvSpPr/>
                  <p:nvPr/>
                </p:nvSpPr>
                <p:spPr>
                  <a:xfrm>
                    <a:off x="5003707" y="3495675"/>
                    <a:ext cx="56567" cy="14934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0" name="円/楕円 349"/>
                <p:cNvSpPr/>
                <p:nvPr/>
              </p:nvSpPr>
              <p:spPr>
                <a:xfrm>
                  <a:off x="4953000" y="3753036"/>
                  <a:ext cx="216024" cy="21602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円/楕円 350"/>
                <p:cNvSpPr/>
                <p:nvPr/>
              </p:nvSpPr>
              <p:spPr>
                <a:xfrm>
                  <a:off x="5540375" y="3753036"/>
                  <a:ext cx="216024" cy="21602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円/楕円 351"/>
                <p:cNvSpPr/>
                <p:nvPr/>
              </p:nvSpPr>
              <p:spPr>
                <a:xfrm>
                  <a:off x="5013493" y="3812592"/>
                  <a:ext cx="95746" cy="9574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円/楕円 352"/>
                <p:cNvSpPr/>
                <p:nvPr/>
              </p:nvSpPr>
              <p:spPr>
                <a:xfrm>
                  <a:off x="5599280" y="3812592"/>
                  <a:ext cx="95746" cy="9574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正方形/長方形 353"/>
                <p:cNvSpPr/>
                <p:nvPr/>
              </p:nvSpPr>
              <p:spPr>
                <a:xfrm>
                  <a:off x="4844988" y="3645024"/>
                  <a:ext cx="73087" cy="130051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角丸四角形 354"/>
                <p:cNvSpPr/>
                <p:nvPr/>
              </p:nvSpPr>
              <p:spPr>
                <a:xfrm>
                  <a:off x="5241032" y="3666951"/>
                  <a:ext cx="90258" cy="5008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角丸四角形 355"/>
                <p:cNvSpPr/>
                <p:nvPr/>
              </p:nvSpPr>
              <p:spPr>
                <a:xfrm>
                  <a:off x="5555667" y="3666951"/>
                  <a:ext cx="90258" cy="5008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角丸四角形 356"/>
                <p:cNvSpPr/>
                <p:nvPr/>
              </p:nvSpPr>
              <p:spPr>
                <a:xfrm>
                  <a:off x="5060274" y="3519289"/>
                  <a:ext cx="84231" cy="83505"/>
                </a:xfrm>
                <a:prstGeom prst="roundRect">
                  <a:avLst>
                    <a:gd name="adj" fmla="val 35678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6101980" y="4750109"/>
            <a:ext cx="1568582" cy="1568582"/>
            <a:chOff x="6101980" y="4750109"/>
            <a:chExt cx="1568582" cy="1568582"/>
          </a:xfrm>
        </p:grpSpPr>
        <p:sp>
          <p:nvSpPr>
            <p:cNvPr id="3" name="円/楕円 2"/>
            <p:cNvSpPr/>
            <p:nvPr/>
          </p:nvSpPr>
          <p:spPr bwMode="auto">
            <a:xfrm>
              <a:off x="6229475" y="4865454"/>
              <a:ext cx="1299126" cy="1299126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4" name="グループ化 363"/>
            <p:cNvGrpSpPr/>
            <p:nvPr/>
          </p:nvGrpSpPr>
          <p:grpSpPr>
            <a:xfrm>
              <a:off x="6101980" y="4750109"/>
              <a:ext cx="1568582" cy="1568582"/>
              <a:chOff x="8019680" y="4750109"/>
              <a:chExt cx="1568582" cy="1568582"/>
            </a:xfrm>
          </p:grpSpPr>
          <p:grpSp>
            <p:nvGrpSpPr>
              <p:cNvPr id="365" name="グループ化 364"/>
              <p:cNvGrpSpPr/>
              <p:nvPr/>
            </p:nvGrpSpPr>
            <p:grpSpPr>
              <a:xfrm>
                <a:off x="8019680" y="4750109"/>
                <a:ext cx="1568582" cy="1568582"/>
                <a:chOff x="3291812" y="2336105"/>
                <a:chExt cx="720080" cy="720080"/>
              </a:xfrm>
            </p:grpSpPr>
            <p:sp>
              <p:nvSpPr>
                <p:cNvPr id="374" name="ドーナツ 373"/>
                <p:cNvSpPr/>
                <p:nvPr/>
              </p:nvSpPr>
              <p:spPr>
                <a:xfrm>
                  <a:off x="3291812" y="2336105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5" name="ドーナツ 374"/>
                <p:cNvSpPr/>
                <p:nvPr/>
              </p:nvSpPr>
              <p:spPr>
                <a:xfrm>
                  <a:off x="3322669" y="2366962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6" name="正方形/長方形 375"/>
                <p:cNvSpPr/>
                <p:nvPr/>
              </p:nvSpPr>
              <p:spPr>
                <a:xfrm rot="2700000">
                  <a:off x="3363820" y="2660141"/>
                  <a:ext cx="5760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6" name="グループ化 365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71" name="正方形/長方形 370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371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正方形/長方形 372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7" name="グループ化 366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68" name="小波 367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小波 368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小波 369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7" name="正方形/長方形 376"/>
            <p:cNvSpPr/>
            <p:nvPr/>
          </p:nvSpPr>
          <p:spPr>
            <a:xfrm rot="8100000">
              <a:off x="6281446" y="5474767"/>
              <a:ext cx="1254866" cy="15685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7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PPTX222_いろいろなマーク10</dc:title>
  <dc:subject>PPTX222_いろいろなマーク10</dc:subject>
  <dc:creator>http://www.digipot.net</dc:creator>
  <cp:lastModifiedBy/>
  <cp:revision>1</cp:revision>
  <dcterms:created xsi:type="dcterms:W3CDTF">2014-01-30T05:12:09Z</dcterms:created>
  <dcterms:modified xsi:type="dcterms:W3CDTF">2014-09-20T23:57:15Z</dcterms:modified>
  <cp:category/>
  <cp:version>1</cp:version>
</cp:coreProperties>
</file>